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380" r:id="rId4"/>
    <p:sldId id="385" r:id="rId5"/>
    <p:sldId id="386" r:id="rId6"/>
    <p:sldId id="38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08" d="100"/>
          <a:sy n="108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98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735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01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March 2019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5386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Proposal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802.11-19/0484r0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151671" y="6476484"/>
            <a:ext cx="24509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Ruckus/ARRIS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Discussion of WG self-imposed policy to limit simultaneous letter ballots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2019-03-12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558519"/>
              </p:ext>
            </p:extLst>
          </p:nvPr>
        </p:nvGraphicFramePr>
        <p:xfrm>
          <a:off x="523875" y="2867025"/>
          <a:ext cx="8410575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1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867025"/>
                        <a:ext cx="8410575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This is a presentation to inspire discussion, in reaction to the recent occurrence of 4 simultaneous WG letter ballots.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Between the January and March 2019 sessions, 802.11 WG held 4 letter ballots, and there were points in time where all 4 ballots were open simultaneously.  All 4 ballots closed within &lt; 2 week period.</a:t>
            </a:r>
          </a:p>
          <a:p>
            <a:pPr eaLnBrk="1" hangingPunct="1"/>
            <a:r>
              <a:rPr lang="en-US" altLang="en-US" dirty="0"/>
              <a:t>From “hallway discussions” it seems there is a lot of grumbling and concern about how this experience worked out for voting members.</a:t>
            </a:r>
          </a:p>
          <a:p>
            <a:pPr eaLnBrk="1" hangingPunct="1"/>
            <a:r>
              <a:rPr lang="en-US" altLang="en-US" dirty="0"/>
              <a:t>Some of this is </a:t>
            </a:r>
            <a:r>
              <a:rPr lang="en-US" altLang="en-US" u="sng" dirty="0"/>
              <a:t>just</a:t>
            </a:r>
            <a:r>
              <a:rPr lang="en-US" altLang="en-US" dirty="0"/>
              <a:t> grumbling.  We all are busy, and found having to do our usual workload, plus the work of 4 simultaneous letter ballots was a challenge and potentially an overload.</a:t>
            </a:r>
          </a:p>
          <a:p>
            <a:pPr eaLnBrk="1" hangingPunct="1"/>
            <a:r>
              <a:rPr lang="en-US" altLang="en-US" dirty="0"/>
              <a:t>But…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Worse than just grumbling, a number of comments have been of the forms:</a:t>
            </a:r>
          </a:p>
          <a:p>
            <a:pPr lvl="1" eaLnBrk="1" hangingPunct="1"/>
            <a:r>
              <a:rPr lang="en-US" altLang="en-US" dirty="0"/>
              <a:t>I didn’t have time, so I just voted Yes.</a:t>
            </a:r>
          </a:p>
          <a:p>
            <a:pPr lvl="1" eaLnBrk="1" hangingPunct="1"/>
            <a:r>
              <a:rPr lang="en-US" altLang="en-US" dirty="0"/>
              <a:t>I didn’t have time, so I only read a (small) part of the draft and commented on what I could.</a:t>
            </a:r>
          </a:p>
          <a:p>
            <a:pPr lvl="1" eaLnBrk="1" hangingPunct="1"/>
            <a:r>
              <a:rPr lang="en-US" altLang="en-US" dirty="0"/>
              <a:t>…</a:t>
            </a:r>
          </a:p>
          <a:p>
            <a:pPr lvl="1" eaLnBrk="1" hangingPunct="1"/>
            <a:r>
              <a:rPr lang="en-US" altLang="en-US" dirty="0"/>
              <a:t>I don’t feel I did a good job reviewing all these drafts.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my extremely unscientific poll, I did </a:t>
            </a:r>
            <a:r>
              <a:rPr lang="en-US" altLang="en-US" u="sng" dirty="0"/>
              <a:t>not get a single response</a:t>
            </a:r>
            <a:r>
              <a:rPr lang="en-US" altLang="en-US" dirty="0"/>
              <a:t> like, “I had enough time, and I responded to all 4 polls with the same thoroughness I normally do on WG ballots.”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642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Considerations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We all feel responsible for doing a good job reviewing drafts and providing productive and complete comments.</a:t>
            </a:r>
          </a:p>
          <a:p>
            <a:pPr eaLnBrk="1" hangingPunct="1"/>
            <a:r>
              <a:rPr lang="en-US" altLang="en-US" dirty="0"/>
              <a:t>The value and purpose of Working Group letter ballots is in getting such review and commentary from the membership.</a:t>
            </a:r>
          </a:p>
          <a:p>
            <a:pPr eaLnBrk="1" hangingPunct="1"/>
            <a:r>
              <a:rPr lang="en-US" altLang="en-US" dirty="0"/>
              <a:t>Are we really helping ourselves get our work done (and done well) by scheduling letter ballots with this level of overlap, I assume in the hope that we achieve some imagined schedule to complete the projects?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80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Straw poll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Would you support discussion of a policy (captured in the 802.11 Operations Manual) that somehow limits the number of letter ballots in a time period?</a:t>
            </a:r>
          </a:p>
          <a:p>
            <a:pPr eaLnBrk="1" hangingPunct="1"/>
            <a:r>
              <a:rPr lang="en-US" altLang="en-US" dirty="0"/>
              <a:t>Note that this could be structured by a simple limit on the number of ballots between sessions, or a limit of simultaneous open ballots (so multiple ack-to-back recirculation ballots could happen between sessions), or perhaps other approaches.  We would start by brainstorming productive and practical options.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Yes:		No:		Abstain:	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6938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53655</TotalTime>
  <Words>503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Microsoft Word 97 - 2003 Document</vt:lpstr>
      <vt:lpstr>Discussion of WG self-imposed policy to limit simultaneous letter ballots</vt:lpstr>
      <vt:lpstr>Abstract</vt:lpstr>
      <vt:lpstr>Background</vt:lpstr>
      <vt:lpstr>Background</vt:lpstr>
      <vt:lpstr>Considerations</vt:lpstr>
      <vt:lpstr>Straw poll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710</cp:revision>
  <cp:lastPrinted>1998-02-10T13:28:06Z</cp:lastPrinted>
  <dcterms:created xsi:type="dcterms:W3CDTF">2009-07-15T16:38:20Z</dcterms:created>
  <dcterms:modified xsi:type="dcterms:W3CDTF">2019-03-13T05:53:01Z</dcterms:modified>
</cp:coreProperties>
</file>