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8" r:id="rId3"/>
    <p:sldId id="259" r:id="rId4"/>
    <p:sldId id="260" r:id="rId5"/>
    <p:sldId id="261" r:id="rId6"/>
    <p:sldId id="263" r:id="rId7"/>
    <p:sldId id="264" r:id="rId8"/>
    <p:sldId id="265" r:id="rId9"/>
    <p:sldId id="266" r:id="rId10"/>
    <p:sldId id="270" r:id="rId11"/>
    <p:sldId id="269" r:id="rId12"/>
    <p:sldId id="286" r:id="rId13"/>
    <p:sldId id="28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802.11-19/0453r0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MAC </a:t>
            </a:r>
            <a:r>
              <a:rPr lang="en-US" altLang="en-US" dirty="0" err="1" smtClean="0"/>
              <a:t>Adhoc</a:t>
            </a:r>
            <a:r>
              <a:rPr lang="en-US" altLang="en-US" dirty="0" smtClean="0"/>
              <a:t> March </a:t>
            </a:r>
            <a:r>
              <a:rPr lang="en-US" altLang="en-US" dirty="0" smtClean="0"/>
              <a:t>2019 </a:t>
            </a:r>
            <a:r>
              <a:rPr lang="en-US" altLang="en-US" dirty="0"/>
              <a:t>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9263540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smtClean="0">
                <a:solidFill>
                  <a:schemeClr val="tx1"/>
                </a:solidFill>
              </a:rPr>
              <a:t>Adhoc</a:t>
            </a:r>
            <a:r>
              <a:rPr lang="en-US" dirty="0" smtClean="0">
                <a:solidFill>
                  <a:schemeClr val="tx1"/>
                </a:solidFill>
              </a:rPr>
              <a:t> groups schedule is TBD</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27387706"/>
              </p:ext>
            </p:extLst>
          </p:nvPr>
        </p:nvGraphicFramePr>
        <p:xfrm>
          <a:off x="696912" y="1733940"/>
          <a:ext cx="7759701" cy="3447664"/>
        </p:xfrm>
        <a:graphic>
          <a:graphicData uri="http://schemas.openxmlformats.org/drawingml/2006/table">
            <a:tbl>
              <a:tblPr>
                <a:tableStyleId>{616DA210-FB5B-4158-B5E0-FEB733F419BA}</a:tableStyleId>
              </a:tblPr>
              <a:tblGrid>
                <a:gridCol w="679681"/>
                <a:gridCol w="4021452"/>
                <a:gridCol w="2378887"/>
                <a:gridCol w="679681"/>
              </a:tblGrid>
              <a:tr h="313424">
                <a:tc>
                  <a:txBody>
                    <a:bodyPr/>
                    <a:lstStyle/>
                    <a:p>
                      <a:pPr algn="ctr" fontAlgn="t"/>
                      <a:r>
                        <a:rPr lang="en-US" sz="1100" u="none" strike="noStrike" dirty="0">
                          <a:effectLst/>
                        </a:rPr>
                        <a:t>DCN</a:t>
                      </a:r>
                      <a:endParaRPr lang="en-US" sz="1100" b="1" i="0" u="none" strike="noStrike" dirty="0">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dirty="0">
                          <a:effectLst/>
                        </a:rPr>
                        <a:t>Title</a:t>
                      </a:r>
                      <a:endParaRPr lang="en-US" sz="1100" b="1" i="0" u="none" strike="noStrike" dirty="0">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a:effectLst/>
                        </a:rPr>
                        <a:t>Author</a:t>
                      </a:r>
                      <a:endParaRPr lang="en-US" sz="11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a:effectLst/>
                        </a:rPr>
                        <a:t>Adhoc</a:t>
                      </a:r>
                      <a:endParaRPr lang="en-US" sz="1100" b="1"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218</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Fragment Flushing </a:t>
                      </a:r>
                      <a:r>
                        <a:rPr lang="en-US" sz="1100" u="none" strike="noStrike" dirty="0" err="1">
                          <a:effectLst/>
                        </a:rPr>
                        <a:t>BlockAckReq</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Matthew Fischer (Broadcom LTD)</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1822</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Temporarily-Limited-Connection</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Matthew Fischer (Broadcom </a:t>
                      </a:r>
                      <a:r>
                        <a:rPr lang="en-US" sz="1100" u="none" strike="noStrike" dirty="0" err="1">
                          <a:effectLst/>
                        </a:rPr>
                        <a:t>Inc</a:t>
                      </a:r>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301</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MAC-CR-HE beacon in 6 GHz</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302</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MAC-CR-HE BSS operation</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303</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MAC-CR-QoS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304</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MAC-CR-HE BSS operation in 6 GHz</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305</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MAC-CR-Transmit Power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309</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MAC-CR-Frame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315</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MAC-CR-twt power save</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316</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MAC-CR-BSR operation</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II</a:t>
            </a:r>
            <a:endParaRPr lang="en-US" dirty="0"/>
          </a:p>
        </p:txBody>
      </p:sp>
      <p:sp>
        <p:nvSpPr>
          <p:cNvPr id="3" name="Date Placeholder 2"/>
          <p:cNvSpPr>
            <a:spLocks noGrp="1"/>
          </p:cNvSpPr>
          <p:nvPr>
            <p:ph type="dt" idx="10"/>
          </p:nvPr>
        </p:nvSpPr>
        <p:spPr/>
        <p:txBody>
          <a:bodyPr/>
          <a:lstStyle/>
          <a:p>
            <a:r>
              <a:rPr lang="en-US" smtClean="0"/>
              <a:t>March 2019</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164934521"/>
              </p:ext>
            </p:extLst>
          </p:nvPr>
        </p:nvGraphicFramePr>
        <p:xfrm>
          <a:off x="685800" y="1981204"/>
          <a:ext cx="7770813" cy="3349620"/>
        </p:xfrm>
        <a:graphic>
          <a:graphicData uri="http://schemas.openxmlformats.org/drawingml/2006/table">
            <a:tbl>
              <a:tblPr>
                <a:tableStyleId>{616DA210-FB5B-4158-B5E0-FEB733F419BA}</a:tableStyleId>
              </a:tblPr>
              <a:tblGrid>
                <a:gridCol w="680655"/>
                <a:gridCol w="4027210"/>
                <a:gridCol w="2382293"/>
                <a:gridCol w="680655"/>
              </a:tblGrid>
              <a:tr h="279135">
                <a:tc>
                  <a:txBody>
                    <a:bodyPr/>
                    <a:lstStyle/>
                    <a:p>
                      <a:pPr algn="r" fontAlgn="t"/>
                      <a:r>
                        <a:rPr lang="en-US" sz="1200" u="none" strike="noStrike" dirty="0">
                          <a:effectLst/>
                        </a:rPr>
                        <a:t>325</a:t>
                      </a:r>
                      <a:endParaRPr lang="en-US" sz="12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CR for SM Power Save</a:t>
                      </a:r>
                      <a:endParaRPr lang="en-US" sz="12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Po-Kai Huang (Intel)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339</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CR for Co-hosted BSSID</a:t>
                      </a:r>
                      <a:endParaRPr lang="en-US" sz="12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Po-Kai Huang (Intel)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394</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Resolution for CIDs in 9.3.1.22</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Abhishek </a:t>
                      </a:r>
                      <a:r>
                        <a:rPr lang="en-US" sz="1200" u="none" strike="noStrike" dirty="0" err="1">
                          <a:effectLst/>
                        </a:rPr>
                        <a:t>Patil</a:t>
                      </a:r>
                      <a:r>
                        <a:rPr lang="en-US" sz="1200" u="none" strike="noStrike" dirty="0">
                          <a:effectLst/>
                        </a:rPr>
                        <a:t> (Qualcomm)</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395</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Resolution for CIDs on BSS color - part 1</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Abhishek </a:t>
                      </a:r>
                      <a:r>
                        <a:rPr lang="en-US" sz="1200" u="none" strike="noStrike" dirty="0" err="1">
                          <a:effectLst/>
                        </a:rPr>
                        <a:t>Patil</a:t>
                      </a:r>
                      <a:r>
                        <a:rPr lang="en-US" sz="1200" u="none" strike="noStrike" dirty="0">
                          <a:effectLst/>
                        </a:rPr>
                        <a:t> (Qualcomm)</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413</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CR for MU EDCA</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414</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CR for NFRP</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415</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OPS</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416</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spatial reuse</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dirty="0">
                          <a:effectLst/>
                        </a:rPr>
                        <a:t>SR</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417</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6 GHz out-of-band discovery</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427</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CR MU EDCA Parameter</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Zhou Lan (Broadcom Ltd.)</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435</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comment resolution of duplicate beacon</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Liwen Chu (Marvell)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436</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CR for Clause 11.1.4</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Abhishek Patil (Qualcomm)</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324707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1366</TotalTime>
  <Words>957</Words>
  <Application>Microsoft Office PowerPoint</Application>
  <PresentationFormat>On-screen Show (4:3)</PresentationFormat>
  <Paragraphs>229</Paragraphs>
  <Slides>13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Monotype Sorts</vt:lpstr>
      <vt:lpstr>Times New Roman</vt:lpstr>
      <vt:lpstr>Office Theme</vt:lpstr>
      <vt:lpstr>Document</vt:lpstr>
      <vt:lpstr>TGax MAC Adhoc March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MAC Submissions</vt:lpstr>
      <vt:lpstr>MAC Submissions II</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103</cp:revision>
  <cp:lastPrinted>1601-01-01T00:00:00Z</cp:lastPrinted>
  <dcterms:created xsi:type="dcterms:W3CDTF">2017-01-26T15:28:16Z</dcterms:created>
  <dcterms:modified xsi:type="dcterms:W3CDTF">2019-03-12T15:18:29Z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