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9" r:id="rId16"/>
    <p:sldId id="276" r:id="rId17"/>
    <p:sldId id="280" r:id="rId18"/>
    <p:sldId id="277" r:id="rId19"/>
    <p:sldId id="304" r:id="rId20"/>
    <p:sldId id="305" r:id="rId21"/>
    <p:sldId id="306" r:id="rId22"/>
    <p:sldId id="303" r:id="rId23"/>
    <p:sldId id="284" r:id="rId24"/>
    <p:sldId id="278"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p:cViewPr varScale="1">
        <p:scale>
          <a:sx n="68" d="100"/>
          <a:sy n="68" d="100"/>
        </p:scale>
        <p:origin x="859"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29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dirty="0" smtClean="0"/>
              <a:t>March 2019</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dirty="0" smtClean="0"/>
              <a:t>March 2019</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802.11-19/0254r0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2019-3-11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90"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Rectangle 1"/>
          <p:cNvSpPr/>
          <p:nvPr/>
        </p:nvSpPr>
        <p:spPr>
          <a:xfrm>
            <a:off x="766879" y="228600"/>
            <a:ext cx="1366721" cy="369332"/>
          </a:xfrm>
          <a:prstGeom prst="rect">
            <a:avLst/>
          </a:prstGeom>
        </p:spPr>
        <p:txBody>
          <a:bodyPr wrap="none">
            <a:spAutoFit/>
          </a:bodyPr>
          <a:lstStyle/>
          <a:p>
            <a:r>
              <a:rPr lang="en-US" sz="1800" b="1" dirty="0">
                <a:solidFill>
                  <a:schemeClr val="tx1"/>
                </a:solidFill>
              </a:rPr>
              <a:t>March 2019</a:t>
            </a:r>
            <a:endParaRPr lang="en-GB" sz="18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and Plenary minutes since </a:t>
            </a:r>
            <a:r>
              <a:rPr lang="en-US" dirty="0" smtClean="0"/>
              <a:t>January 2019</a:t>
            </a:r>
            <a:endParaRPr lang="en-US" dirty="0"/>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smtClean="0"/>
              <a:t>Finalize </a:t>
            </a:r>
            <a:r>
              <a:rPr lang="en-US" dirty="0"/>
              <a:t>work on the RTA TIG report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a:t>
            </a:r>
            <a:r>
              <a:rPr lang="en-US" dirty="0" smtClean="0"/>
              <a:t>Monday 2019-3-11 16:00-18:00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 </a:t>
            </a:r>
            <a:r>
              <a:rPr lang="en-US" dirty="0" smtClean="0"/>
              <a:t>Tuesday 2019-1-12 13:30-15:30</a:t>
            </a:r>
          </a:p>
          <a:p>
            <a:pPr lvl="1">
              <a:buFont typeface="Arial" panose="020B0604020202020204" pitchFamily="34" charset="0"/>
              <a:buChar char="•"/>
            </a:pPr>
            <a:r>
              <a:rPr lang="en-US" dirty="0"/>
              <a:t>Session </a:t>
            </a:r>
            <a:r>
              <a:rPr lang="en-US" dirty="0" smtClean="0"/>
              <a:t>3</a:t>
            </a:r>
            <a:endParaRPr lang="en-US" dirty="0"/>
          </a:p>
          <a:p>
            <a:pPr lvl="2">
              <a:buFont typeface="Arial" panose="020B0604020202020204" pitchFamily="34" charset="0"/>
              <a:buChar char="•"/>
            </a:pPr>
            <a:r>
              <a:rPr lang="en-US" dirty="0"/>
              <a:t> </a:t>
            </a:r>
            <a:r>
              <a:rPr lang="en-US" dirty="0" smtClean="0"/>
              <a:t>Thursday 2019-1-14 16:00-18:00</a:t>
            </a: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357361513"/>
              </p:ext>
            </p:extLst>
          </p:nvPr>
        </p:nvGraphicFramePr>
        <p:xfrm>
          <a:off x="1371600" y="2590800"/>
          <a:ext cx="6819899" cy="1988462"/>
        </p:xfrm>
        <a:graphic>
          <a:graphicData uri="http://schemas.openxmlformats.org/drawingml/2006/table">
            <a:tbl>
              <a:tblPr>
                <a:tableStyleId>{5C22544A-7EE6-4342-B048-85BDC9FD1C3A}</a:tableStyleId>
              </a:tblPr>
              <a:tblGrid>
                <a:gridCol w="1818161">
                  <a:extLst>
                    <a:ext uri="{9D8B030D-6E8A-4147-A177-3AD203B41FA5}">
                      <a16:colId xmlns:a16="http://schemas.microsoft.com/office/drawing/2014/main" val="2283468912"/>
                    </a:ext>
                  </a:extLst>
                </a:gridCol>
                <a:gridCol w="3289913">
                  <a:extLst>
                    <a:ext uri="{9D8B030D-6E8A-4147-A177-3AD203B41FA5}">
                      <a16:colId xmlns:a16="http://schemas.microsoft.com/office/drawing/2014/main" val="4045702664"/>
                    </a:ext>
                  </a:extLst>
                </a:gridCol>
                <a:gridCol w="1711825">
                  <a:extLst>
                    <a:ext uri="{9D8B030D-6E8A-4147-A177-3AD203B41FA5}">
                      <a16:colId xmlns:a16="http://schemas.microsoft.com/office/drawing/2014/main" val="3668639404"/>
                    </a:ext>
                  </a:extLst>
                </a:gridCol>
              </a:tblGrid>
              <a:tr h="287862">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Title</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675401081"/>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204124694"/>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136625379"/>
                  </a:ext>
                </a:extLst>
              </a:tr>
              <a:tr h="212575">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0615120"/>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16876792"/>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77558993"/>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a:t>
            </a:r>
            <a:r>
              <a:rPr lang="en-US" altLang="en-US" dirty="0" smtClean="0"/>
              <a:t>February </a:t>
            </a:r>
            <a:r>
              <a:rPr lang="en-US" altLang="en-US" dirty="0"/>
              <a:t>Teleconference </a:t>
            </a:r>
            <a:r>
              <a:rPr lang="en-US" altLang="en-US" dirty="0" smtClean="0"/>
              <a:t>meeting</a:t>
            </a:r>
            <a:endParaRPr lang="en-US" altLang="en-US" dirty="0"/>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smtClean="0"/>
              <a:t>Plenary and teleconference minutes </a:t>
            </a:r>
            <a:r>
              <a:rPr lang="en-US" altLang="en-US" dirty="0"/>
              <a:t>since </a:t>
            </a:r>
            <a:r>
              <a:rPr lang="en-US" altLang="en-US" dirty="0" smtClean="0"/>
              <a:t>January</a:t>
            </a:r>
            <a:r>
              <a:rPr lang="en-US" altLang="en-US" dirty="0" smtClean="0"/>
              <a:t> 2019 </a:t>
            </a:r>
            <a:r>
              <a:rPr lang="en-US" altLang="en-US" dirty="0"/>
              <a:t>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Monday March 11, 16:30 </a:t>
            </a:r>
            <a:r>
              <a:rPr lang="en-US" altLang="en-US" dirty="0"/>
              <a:t>– </a:t>
            </a:r>
            <a:r>
              <a:rPr lang="en-US" altLang="en-US" dirty="0" smtClean="0"/>
              <a:t>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minutes of teleconferences and minutes from </a:t>
            </a:r>
            <a:r>
              <a:rPr lang="en-US" altLang="en-US" sz="2000" dirty="0" smtClean="0"/>
              <a:t>January 2019 Interim </a:t>
            </a:r>
            <a:r>
              <a:rPr lang="en-US" altLang="en-US" sz="2000" dirty="0"/>
              <a:t>meeting:  </a:t>
            </a:r>
          </a:p>
          <a:p>
            <a:pPr lvl="1">
              <a:buFont typeface="Arial" panose="020B0604020202020204" pitchFamily="34" charset="0"/>
              <a:buChar char="•"/>
            </a:pPr>
            <a:r>
              <a:rPr lang="en-US" altLang="en-US" sz="1800" dirty="0"/>
              <a:t>RTA TIG </a:t>
            </a:r>
            <a:r>
              <a:rPr lang="en-US" altLang="en-US" sz="1800" dirty="0" smtClean="0"/>
              <a:t>January, 2019 Interim </a:t>
            </a:r>
            <a:r>
              <a:rPr lang="en-US" altLang="en-US" sz="1800" dirty="0"/>
              <a:t>Meeting minutes </a:t>
            </a:r>
            <a:endParaRPr lang="en-US" altLang="en-US" sz="1800" dirty="0" smtClean="0"/>
          </a:p>
          <a:p>
            <a:pPr lvl="1">
              <a:buFont typeface="Arial" panose="020B0604020202020204" pitchFamily="34" charset="0"/>
              <a:buChar char="•"/>
            </a:pPr>
            <a:r>
              <a:rPr lang="en-US" altLang="en-US" sz="1800" dirty="0" smtClean="0"/>
              <a:t>RTA February 27, 2019 Teleconference </a:t>
            </a:r>
            <a:r>
              <a:rPr lang="en-US" altLang="en-US" sz="1800" dirty="0"/>
              <a:t>Minutes</a:t>
            </a:r>
          </a:p>
          <a:p>
            <a:pPr marL="457200" lvl="1" indent="0"/>
            <a:r>
              <a:rPr lang="en-US" altLang="en-US" sz="1800" dirty="0"/>
              <a:t>	</a:t>
            </a:r>
            <a:endParaRPr lang="en-US" altLang="en-US" sz="1800" dirty="0" smtClean="0"/>
          </a:p>
          <a:p>
            <a:pPr marL="457200" lvl="1" indent="0"/>
            <a:r>
              <a:rPr lang="en-US" altLang="en-US" sz="1800" dirty="0" smtClean="0"/>
              <a:t>Move</a:t>
            </a:r>
            <a:r>
              <a:rPr lang="en-US" altLang="en-US" sz="1800" dirty="0"/>
              <a:t>: 		Second</a:t>
            </a:r>
            <a:r>
              <a:rPr lang="en-US" altLang="en-US" sz="1800" dirty="0" smtClean="0"/>
              <a:t>:</a:t>
            </a: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smtClean="0"/>
              <a:t>Approval:</a:t>
            </a:r>
            <a:endParaRPr lang="en-US" altLang="en-US" sz="1800" dirty="0"/>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a:t>
            </a:r>
            <a:r>
              <a:rPr lang="en-US" altLang="en-US" sz="2800" dirty="0" smtClean="0"/>
              <a:t>(February 2019 </a:t>
            </a:r>
            <a:r>
              <a:rPr lang="en-US" altLang="en-US" sz="2800" dirty="0" err="1" smtClean="0"/>
              <a:t>Telecon</a:t>
            </a:r>
            <a:r>
              <a:rPr lang="en-US" altLang="en-US" sz="2800" dirty="0" smtClean="0"/>
              <a:t> </a:t>
            </a:r>
            <a:r>
              <a:rPr lang="en-US" altLang="en-US" sz="2800" dirty="0"/>
              <a:t>and </a:t>
            </a:r>
            <a:r>
              <a:rPr lang="en-US" altLang="en-US" sz="2800" dirty="0" smtClean="0"/>
              <a:t>January</a:t>
            </a:r>
            <a:r>
              <a:rPr lang="en-US" altLang="en-US" sz="2800" dirty="0" smtClean="0"/>
              <a:t> Interim </a:t>
            </a:r>
            <a:r>
              <a:rPr lang="en-US" altLang="en-US" sz="2800" dirty="0"/>
              <a:t>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smtClean="0"/>
              <a:t>Recess</a:t>
            </a:r>
            <a:endParaRPr lang="en-US" dirty="0"/>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Tuesday March 12, 2019 </a:t>
            </a:r>
            <a:r>
              <a:rPr lang="en-US" altLang="en-US" dirty="0"/>
              <a:t>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a:t>
            </a:r>
            <a:r>
              <a:rPr lang="en-US" dirty="0" smtClean="0"/>
              <a:t>Discussions</a:t>
            </a:r>
          </a:p>
          <a:p>
            <a:pPr lvl="0">
              <a:lnSpc>
                <a:spcPct val="80000"/>
              </a:lnSpc>
              <a:buFont typeface="Arial" panose="020B0604020202020204" pitchFamily="34" charset="0"/>
              <a:buChar char="•"/>
            </a:pPr>
            <a:r>
              <a:rPr lang="en-US" dirty="0" smtClean="0"/>
              <a:t>Motion on Final RTA-TIG report</a:t>
            </a:r>
            <a:endParaRPr lang="en-US" dirty="0"/>
          </a:p>
          <a:p>
            <a:pPr lvl="0">
              <a:lnSpc>
                <a:spcPct val="80000"/>
              </a:lnSpc>
              <a:buFont typeface="Arial" panose="020B0604020202020204" pitchFamily="34" charset="0"/>
              <a:buChar char="•"/>
            </a:pPr>
            <a:r>
              <a:rPr lang="en-US" dirty="0" smtClean="0"/>
              <a:t>Adjourn</a:t>
            </a:r>
            <a:endParaRPr lang="en-US" dirty="0"/>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Thursday March 14, 2019 16:00 </a:t>
            </a:r>
            <a:r>
              <a:rPr lang="en-US" altLang="en-US" dirty="0"/>
              <a:t>– </a:t>
            </a:r>
            <a:r>
              <a:rPr lang="en-US" altLang="en-US" dirty="0" smtClean="0"/>
              <a:t>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8875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a:t>
            </a:r>
            <a:r>
              <a:rPr lang="en-US" altLang="en-US" dirty="0" smtClean="0"/>
              <a:t>March </a:t>
            </a:r>
            <a:r>
              <a:rPr lang="en-US" altLang="en-US" dirty="0"/>
              <a:t>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smtClean="0"/>
              <a:t>March</a:t>
            </a:r>
            <a:r>
              <a:rPr lang="en-US" dirty="0" smtClean="0"/>
              <a:t> </a:t>
            </a:r>
            <a:r>
              <a:rPr lang="en-US" dirty="0"/>
              <a:t>2019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a:t>
            </a:r>
            <a:r>
              <a:rPr lang="en-US" altLang="en-US" sz="2000" dirty="0" smtClean="0"/>
              <a:t>Final report document #:</a:t>
            </a:r>
          </a:p>
          <a:p>
            <a:pPr lvl="1">
              <a:buFont typeface="Arial" panose="020B0604020202020204" pitchFamily="34" charset="0"/>
              <a:buChar char="•"/>
            </a:pPr>
            <a:r>
              <a:rPr lang="en-US" altLang="en-US" sz="1600" dirty="0" smtClean="0"/>
              <a:t>Do you agree that document XXXX represents the final report from the RTA TIG and should be submitted to the 802.11 WG?</a:t>
            </a:r>
            <a:r>
              <a:rPr lang="en-US" altLang="en-US" sz="1600" dirty="0" smtClean="0"/>
              <a:t>  </a:t>
            </a:r>
            <a:endParaRPr lang="en-US" altLang="en-US" sz="1600" dirty="0"/>
          </a:p>
          <a:p>
            <a:pPr marL="457200" lvl="1" indent="0"/>
            <a:endParaRPr lang="en-US" altLang="en-US" sz="1800" dirty="0" smtClean="0"/>
          </a:p>
          <a:p>
            <a:pPr marL="457200" lvl="1" indent="0"/>
            <a:r>
              <a:rPr lang="en-US" altLang="en-US" sz="1800" dirty="0" smtClean="0"/>
              <a:t>Move</a:t>
            </a:r>
            <a:r>
              <a:rPr lang="en-US" altLang="en-US" sz="1800" dirty="0"/>
              <a:t>: 		Second</a:t>
            </a:r>
            <a:r>
              <a:rPr lang="en-US" altLang="en-US" sz="1800" dirty="0" smtClean="0"/>
              <a:t>:</a:t>
            </a: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smtClean="0"/>
              <a:t>Approval:</a:t>
            </a:r>
            <a:endParaRPr lang="en-US" altLang="en-US" sz="1800" dirty="0"/>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a:t>
            </a:r>
            <a:r>
              <a:rPr lang="en-US" altLang="en-US" sz="2800" dirty="0" smtClean="0"/>
              <a:t>Final Report</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4861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t>
            </a:r>
            <a:r>
              <a:rPr lang="en-US" altLang="en-US" sz="2000" dirty="0" smtClean="0"/>
              <a:t>adjourn the RTA TIG permanently:</a:t>
            </a:r>
          </a:p>
          <a:p>
            <a:pPr lvl="1">
              <a:buFont typeface="Arial" panose="020B0604020202020204" pitchFamily="34" charset="0"/>
              <a:buChar char="•"/>
            </a:pPr>
            <a:r>
              <a:rPr lang="en-US" altLang="en-US" sz="1600" dirty="0" smtClean="0"/>
              <a:t>Do you agree that the RTA TIG has completed its scope and that we should permanently adjourn and disband the RTA TIG?</a:t>
            </a:r>
            <a:endParaRPr lang="en-US" altLang="en-US" sz="1600" dirty="0"/>
          </a:p>
          <a:p>
            <a:pPr marL="457200" lvl="1" indent="0"/>
            <a:endParaRPr lang="en-US" altLang="en-US" sz="1800" dirty="0" smtClean="0"/>
          </a:p>
          <a:p>
            <a:pPr marL="457200" lvl="1" indent="0"/>
            <a:r>
              <a:rPr lang="en-US" altLang="en-US" sz="1800" dirty="0" smtClean="0"/>
              <a:t>Move</a:t>
            </a:r>
            <a:r>
              <a:rPr lang="en-US" altLang="en-US" sz="1800" dirty="0"/>
              <a:t>: 		Second</a:t>
            </a:r>
            <a:r>
              <a:rPr lang="en-US" altLang="en-US" sz="1800" dirty="0" smtClean="0"/>
              <a:t>:</a:t>
            </a: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smtClean="0"/>
              <a:t>Approval:</a:t>
            </a:r>
            <a:endParaRPr lang="en-US" altLang="en-US" sz="1800" dirty="0"/>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a:t>
            </a:r>
            <a:r>
              <a:rPr lang="en-US" altLang="en-US" sz="2800" dirty="0" smtClean="0"/>
              <a:t>Final Report</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988916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9080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1600" dirty="0"/>
              <a:t>July 2018: Formation of the TIG</a:t>
            </a:r>
          </a:p>
          <a:p>
            <a:pPr lvl="1">
              <a:buFont typeface="Arial" panose="020B0604020202020204" pitchFamily="34" charset="0"/>
              <a:buChar char="•"/>
            </a:pPr>
            <a:r>
              <a:rPr lang="en-US" altLang="zh-CN" sz="1400" dirty="0"/>
              <a:t>2 Teleconference</a:t>
            </a:r>
          </a:p>
          <a:p>
            <a:pPr>
              <a:buFont typeface="Arial" panose="020B0604020202020204" pitchFamily="34" charset="0"/>
              <a:buChar char="•"/>
            </a:pPr>
            <a:r>
              <a:rPr lang="en-US" altLang="zh-CN" sz="1600" dirty="0"/>
              <a:t>September 2018: Interim Meeting</a:t>
            </a:r>
          </a:p>
          <a:p>
            <a:pPr lvl="1">
              <a:buFont typeface="Arial" panose="020B0604020202020204" pitchFamily="34" charset="0"/>
              <a:buChar char="•"/>
            </a:pPr>
            <a:r>
              <a:rPr lang="en-US" sz="1400" dirty="0"/>
              <a:t>Assemble a team to develop the initial report</a:t>
            </a:r>
          </a:p>
          <a:p>
            <a:pPr lvl="1">
              <a:buFont typeface="Arial" panose="020B0604020202020204" pitchFamily="34" charset="0"/>
              <a:buChar char="•"/>
            </a:pPr>
            <a:r>
              <a:rPr lang="en-US" altLang="zh-CN" sz="1400" dirty="0"/>
              <a:t>2 teleconferences</a:t>
            </a:r>
          </a:p>
          <a:p>
            <a:pPr>
              <a:buFont typeface="Arial" panose="020B0604020202020204" pitchFamily="34" charset="0"/>
              <a:buChar char="•"/>
            </a:pPr>
            <a:r>
              <a:rPr lang="en-US" altLang="zh-CN" sz="1600" dirty="0"/>
              <a:t>Nov. 2018: Plenary Meeting</a:t>
            </a:r>
          </a:p>
          <a:p>
            <a:pPr lvl="1">
              <a:buFont typeface="Arial" panose="020B0604020202020204" pitchFamily="34" charset="0"/>
              <a:buChar char="•"/>
            </a:pPr>
            <a:r>
              <a:rPr lang="en-US" sz="1400" dirty="0"/>
              <a:t>Post draft TIG report on the RTA TIG</a:t>
            </a:r>
          </a:p>
          <a:p>
            <a:pPr lvl="2">
              <a:buFont typeface="Arial" panose="020B0604020202020204" pitchFamily="34" charset="0"/>
              <a:buChar char="•"/>
            </a:pPr>
            <a:r>
              <a:rPr lang="en-US" sz="1200" dirty="0"/>
              <a:t>Request informal comments</a:t>
            </a:r>
          </a:p>
          <a:p>
            <a:pPr lvl="1">
              <a:buFont typeface="Arial" panose="020B0604020202020204" pitchFamily="34" charset="0"/>
              <a:buChar char="•"/>
            </a:pPr>
            <a:r>
              <a:rPr lang="en-US" sz="1400" dirty="0"/>
              <a:t>2 teleconferences</a:t>
            </a:r>
          </a:p>
          <a:p>
            <a:pPr>
              <a:buFont typeface="Arial" panose="020B0604020202020204" pitchFamily="34" charset="0"/>
              <a:buChar char="•"/>
            </a:pPr>
            <a:r>
              <a:rPr lang="en-US" sz="1600" dirty="0"/>
              <a:t>Jan. 2019 Interim Meeting</a:t>
            </a:r>
          </a:p>
          <a:p>
            <a:pPr lvl="1">
              <a:buFont typeface="Arial" panose="020B0604020202020204" pitchFamily="34" charset="0"/>
              <a:buChar char="•"/>
            </a:pPr>
            <a:r>
              <a:rPr lang="en-US" sz="1200" dirty="0"/>
              <a:t>Continue work on the TIG report and review submissions</a:t>
            </a:r>
          </a:p>
          <a:p>
            <a:pPr lvl="1">
              <a:buFont typeface="Arial" panose="020B0604020202020204" pitchFamily="34" charset="0"/>
              <a:buChar char="•"/>
            </a:pPr>
            <a:r>
              <a:rPr lang="en-US" sz="1200" dirty="0"/>
              <a:t>Schedule teleconferences (currently planning 2)</a:t>
            </a:r>
          </a:p>
          <a:p>
            <a:pPr>
              <a:buFont typeface="Arial" panose="020B0604020202020204" pitchFamily="34" charset="0"/>
              <a:buChar char="•"/>
            </a:pPr>
            <a:r>
              <a:rPr lang="en-US" sz="1600" dirty="0"/>
              <a:t>March 2019 Plenary Meeting</a:t>
            </a:r>
          </a:p>
          <a:p>
            <a:pPr lvl="1">
              <a:buFont typeface="Arial" panose="020B0604020202020204" pitchFamily="34" charset="0"/>
              <a:buChar char="•"/>
            </a:pPr>
            <a:r>
              <a:rPr lang="en-US" sz="1400" dirty="0"/>
              <a:t>Final submissions/presentations and submit final report to the working group</a:t>
            </a:r>
          </a:p>
          <a:p>
            <a:pPr lvl="1">
              <a:buFont typeface="Arial" panose="020B0604020202020204" pitchFamily="34" charset="0"/>
              <a:buChar char="•"/>
            </a:pPr>
            <a:r>
              <a:rPr lang="en-US" sz="1400" dirty="0"/>
              <a:t>Close/Adjourn RTA TIG</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6" name="Title 5"/>
          <p:cNvSpPr>
            <a:spLocks noGrp="1"/>
          </p:cNvSpPr>
          <p:nvPr>
            <p:ph type="title"/>
          </p:nvPr>
        </p:nvSpPr>
        <p:spPr/>
        <p:txBody>
          <a:bodyPr/>
          <a:lstStyle/>
          <a:p>
            <a:r>
              <a:rPr lang="en-US" dirty="0" err="1"/>
              <a:t>Telecons</a:t>
            </a:r>
            <a:endParaRPr lang="en-US" dirty="0"/>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9" name="Content Placeholder 1">
            <a:extLst>
              <a:ext uri="{FF2B5EF4-FFF2-40B4-BE49-F238E27FC236}">
                <a16:creationId xmlns:a16="http://schemas.microsoft.com/office/drawing/2014/main" id="{4E1CB756-AF3A-42AA-999E-1EA94D976063}"/>
              </a:ext>
            </a:extLst>
          </p:cNvPr>
          <p:cNvSpPr txBox="1">
            <a:spLocks/>
          </p:cNvSpPr>
          <p:nvPr/>
        </p:nvSpPr>
        <p:spPr bwMode="auto">
          <a:xfrm>
            <a:off x="838200" y="1677987"/>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3200" kern="0" dirty="0"/>
              <a:t>2 Teleconferences</a:t>
            </a:r>
          </a:p>
          <a:p>
            <a:pPr>
              <a:buFont typeface="Arial" panose="020B0604020202020204" pitchFamily="34" charset="0"/>
              <a:buChar char="•"/>
            </a:pPr>
            <a:endParaRPr lang="en-US" altLang="zh-CN" sz="3200" kern="0"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smtClean="0">
                <a:latin typeface="Arial" panose="020B0604020202020204" pitchFamily="34" charset="0"/>
              </a:rPr>
              <a:t>March 11-15, </a:t>
            </a:r>
            <a:r>
              <a:rPr lang="en-US" sz="4000" dirty="0">
                <a:latin typeface="Arial" panose="020B0604020202020204" pitchFamily="34" charset="0"/>
              </a:rPr>
              <a:t>2019</a:t>
            </a:r>
          </a:p>
          <a:p>
            <a:pPr algn="ctr">
              <a:lnSpc>
                <a:spcPct val="90000"/>
              </a:lnSpc>
              <a:buFontTx/>
              <a:buNone/>
            </a:pPr>
            <a:r>
              <a:rPr lang="en-US" sz="4000" dirty="0" smtClean="0">
                <a:latin typeface="Arial" panose="020B0604020202020204" pitchFamily="34" charset="0"/>
              </a:rPr>
              <a:t>Vancouver, BC</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a:t>
            </a:r>
            <a:r>
              <a:rPr lang="en-US" dirty="0" smtClean="0"/>
              <a:t>2019</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3354</TotalTime>
  <Words>1391</Words>
  <Application>Microsoft Office PowerPoint</Application>
  <PresentationFormat>On-screen Show (4:3)</PresentationFormat>
  <Paragraphs>235</Paragraphs>
  <Slides>24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Submissions</vt:lpstr>
      <vt:lpstr>Agenda for Monday March 11, 16:30 – 18:00</vt:lpstr>
      <vt:lpstr>Approval of  RTA TIG Minutes (February 2019 Telecon and January Interim Minutes)</vt:lpstr>
      <vt:lpstr>Agenda for Tuesday March 12, 2019 13:30 – 15:30</vt:lpstr>
      <vt:lpstr>Agenda for Thursday March 14, 2019 16:00 – 18:00</vt:lpstr>
      <vt:lpstr>Approval of  RTA TIG Final Report</vt:lpstr>
      <vt:lpstr>Approval of  RTA TIG Final Report</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119</cp:revision>
  <cp:lastPrinted>1601-01-01T00:00:00Z</cp:lastPrinted>
  <dcterms:created xsi:type="dcterms:W3CDTF">2018-07-29T21:13:13Z</dcterms:created>
  <dcterms:modified xsi:type="dcterms:W3CDTF">2019-02-01T22:43:16Z</dcterms:modified>
</cp:coreProperties>
</file>