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256" r:id="rId2"/>
    <p:sldId id="265" r:id="rId3"/>
    <p:sldId id="257" r:id="rId4"/>
    <p:sldId id="266" r:id="rId5"/>
    <p:sldId id="267" r:id="rId6"/>
    <p:sldId id="268" r:id="rId7"/>
    <p:sldId id="269" r:id="rId8"/>
    <p:sldId id="270" r:id="rId9"/>
    <p:sldId id="271" r:id="rId10"/>
    <p:sldId id="276" r:id="rId11"/>
    <p:sldId id="274" r:id="rId12"/>
    <p:sldId id="273" r:id="rId13"/>
    <p:sldId id="272" r:id="rId14"/>
    <p:sldId id="280" r:id="rId15"/>
    <p:sldId id="314" r:id="rId16"/>
    <p:sldId id="313" r:id="rId17"/>
    <p:sldId id="289" r:id="rId18"/>
    <p:sldId id="290" r:id="rId19"/>
    <p:sldId id="322" r:id="rId20"/>
    <p:sldId id="323" r:id="rId21"/>
    <p:sldId id="324" r:id="rId22"/>
    <p:sldId id="325" r:id="rId23"/>
    <p:sldId id="326" r:id="rId24"/>
    <p:sldId id="316" r:id="rId25"/>
    <p:sldId id="318" r:id="rId26"/>
    <p:sldId id="317" r:id="rId27"/>
    <p:sldId id="319" r:id="rId28"/>
    <p:sldId id="320" r:id="rId29"/>
    <p:sldId id="315" r:id="rId30"/>
    <p:sldId id="312" r:id="rId31"/>
    <p:sldId id="259" r:id="rId32"/>
    <p:sldId id="260" r:id="rId33"/>
    <p:sldId id="261" r:id="rId34"/>
    <p:sldId id="262" r:id="rId35"/>
    <p:sldId id="263" r:id="rId36"/>
    <p:sldId id="264" r:id="rId3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3"/>
            <p14:sldId id="272"/>
          </p14:sldIdLst>
        </p14:section>
        <p14:section name="March 27" id="{FE964DD5-88F6-4168-B86C-F7E5C891711E}">
          <p14:sldIdLst>
            <p14:sldId id="280"/>
            <p14:sldId id="314"/>
            <p14:sldId id="313"/>
            <p14:sldId id="289"/>
            <p14:sldId id="290"/>
          </p14:sldIdLst>
        </p14:section>
        <p14:section name="April 3rd" id="{000247A0-A865-4345-B575-B5F5D49437B2}">
          <p14:sldIdLst>
            <p14:sldId id="322"/>
            <p14:sldId id="323"/>
            <p14:sldId id="324"/>
            <p14:sldId id="325"/>
            <p14:sldId id="326"/>
          </p14:sldIdLst>
        </p14:section>
        <p14:section name="April 10th" id="{AF565E1E-37B3-4982-AAA3-17998117A1D0}">
          <p14:sldIdLst>
            <p14:sldId id="316"/>
            <p14:sldId id="318"/>
            <p14:sldId id="317"/>
            <p14:sldId id="319"/>
            <p14:sldId id="320"/>
          </p14:sldIdLst>
        </p14:section>
        <p14:section name="Backup" id="{1FC769A7-662B-4189-A698-EDDE10EBAB06}">
          <p14:sldIdLst>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95" autoAdjust="0"/>
    <p:restoredTop sz="94660"/>
  </p:normalViewPr>
  <p:slideViewPr>
    <p:cSldViewPr>
      <p:cViewPr varScale="1">
        <p:scale>
          <a:sx n="113" d="100"/>
          <a:sy n="113" d="100"/>
        </p:scale>
        <p:origin x="750" y="96"/>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4/9/2019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22</a:t>
            </a:fld>
            <a:endParaRPr lang="en-US"/>
          </a:p>
        </p:txBody>
      </p:sp>
    </p:spTree>
    <p:extLst>
      <p:ext uri="{BB962C8B-B14F-4D97-AF65-F5344CB8AC3E}">
        <p14:creationId xmlns:p14="http://schemas.microsoft.com/office/powerpoint/2010/main" val="1241599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27</a:t>
            </a:fld>
            <a:endParaRPr lang="en-US"/>
          </a:p>
        </p:txBody>
      </p:sp>
    </p:spTree>
    <p:extLst>
      <p:ext uri="{BB962C8B-B14F-4D97-AF65-F5344CB8AC3E}">
        <p14:creationId xmlns:p14="http://schemas.microsoft.com/office/powerpoint/2010/main" val="614248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31</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32</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33</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April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April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April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April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April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April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April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April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April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April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802.11-19/0216r3</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roy.want@google.com"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mailto:jonathan.segev@intel.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smtClean="0"/>
              <a:t>TGaz</a:t>
            </a:r>
            <a:r>
              <a:rPr lang="en-US" altLang="en-US" dirty="0" smtClean="0"/>
              <a:t> Next Generation Positioning </a:t>
            </a:r>
            <a:br>
              <a:rPr lang="en-US" altLang="en-US" dirty="0" smtClean="0"/>
            </a:br>
            <a:r>
              <a:rPr lang="en-US" altLang="en-US" dirty="0" smtClean="0"/>
              <a:t>March and April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2019-04-09</a:t>
            </a:r>
            <a:endParaRPr lang="en-GB" sz="2000" b="0" dirty="0"/>
          </a:p>
        </p:txBody>
      </p:sp>
      <p:sp>
        <p:nvSpPr>
          <p:cNvPr id="6" name="Date Placeholder 3"/>
          <p:cNvSpPr>
            <a:spLocks noGrp="1"/>
          </p:cNvSpPr>
          <p:nvPr>
            <p:ph type="dt" idx="10"/>
          </p:nvPr>
        </p:nvSpPr>
        <p:spPr/>
        <p:txBody>
          <a:bodyPr/>
          <a:lstStyle/>
          <a:p>
            <a:r>
              <a:rPr lang="en-US" smtClean="0"/>
              <a:t>April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113"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March 27</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11-19/470 </a:t>
            </a:r>
            <a:r>
              <a:rPr lang="en-US" sz="1600" dirty="0"/>
              <a:t>TB NDP ranging synchronization (Liwen Chu) </a:t>
            </a:r>
          </a:p>
          <a:p>
            <a:pPr lvl="1" algn="just">
              <a:spcBef>
                <a:spcPct val="20000"/>
              </a:spcBef>
              <a:buFontTx/>
              <a:buChar char="•"/>
            </a:pPr>
            <a:r>
              <a:rPr lang="en-US" sz="1600" dirty="0" smtClean="0"/>
              <a:t>11-19/0558 </a:t>
            </a:r>
            <a:r>
              <a:rPr lang="en-US" sz="1600" dirty="0"/>
              <a:t>LB240 First Path BF CIDs</a:t>
            </a:r>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11-19-558</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11-19-558r0 with changes made during the call for CID 1025, 1420, 1016, 2446, 2448, 1418, 1417, 1419, 1234, 1860.</a:t>
            </a:r>
          </a:p>
          <a:p>
            <a:pPr marL="0" indent="0"/>
            <a:endParaRPr lang="en-US" b="0" dirty="0"/>
          </a:p>
          <a:p>
            <a:pPr marL="0" indent="0"/>
            <a:r>
              <a:rPr lang="en-US" b="0" dirty="0" smtClean="0"/>
              <a:t>Results (Y/N/A): 9/0/0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07559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362451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896513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3426372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March 27</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11-19/470 </a:t>
            </a:r>
            <a:r>
              <a:rPr lang="en-US" sz="1600" dirty="0"/>
              <a:t>TB NDP ranging synchronization (Liwen Chu) </a:t>
            </a:r>
          </a:p>
          <a:p>
            <a:pPr lvl="1" algn="just">
              <a:spcBef>
                <a:spcPct val="20000"/>
              </a:spcBef>
              <a:buFontTx/>
              <a:buChar char="•"/>
            </a:pPr>
            <a:r>
              <a:rPr lang="en-US" sz="1600" dirty="0" smtClean="0"/>
              <a:t>11-19/0558 </a:t>
            </a:r>
            <a:r>
              <a:rPr lang="en-US" sz="1600" dirty="0"/>
              <a:t>LB240 First Path BF CIDs</a:t>
            </a:r>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3150337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smtClean="0">
                <a:cs typeface="Times New Roman" panose="02020603050405020304" pitchFamily="18" charset="0"/>
              </a:rPr>
              <a:t>Telecon</a:t>
            </a:r>
            <a:r>
              <a:rPr lang="en-US" altLang="en-US" sz="4400" dirty="0" smtClean="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a:t>
            </a:r>
            <a:r>
              <a:rPr lang="en-US" altLang="en-US" dirty="0">
                <a:cs typeface="Times New Roman" panose="02020603050405020304" pitchFamily="18" charset="0"/>
              </a:rPr>
              <a:t>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Roy Want </a:t>
            </a:r>
            <a:r>
              <a:rPr lang="en-US" altLang="en-US" sz="1800" b="0" dirty="0">
                <a:cs typeface="Times New Roman" panose="02020603050405020304" pitchFamily="18" charset="0"/>
              </a:rPr>
              <a:t>(Google)</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11-19-558</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11-19-558r0 with changes made during the call for CID 1025, 1420, 1016, 2446, 2448, 1418, 1417, 1419, 1234, 1860.</a:t>
            </a:r>
          </a:p>
          <a:p>
            <a:pPr marL="0" indent="0"/>
            <a:endParaRPr lang="en-US" b="0" dirty="0"/>
          </a:p>
          <a:p>
            <a:pPr marL="0" indent="0"/>
            <a:r>
              <a:rPr lang="en-US" b="0" dirty="0" smtClean="0"/>
              <a:t>Results (Y/N/A): 9/0/0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863832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208800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2129465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8986406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April </a:t>
            </a:r>
            <a:r>
              <a:rPr lang="en-US" altLang="en-US" dirty="0" smtClean="0">
                <a:solidFill>
                  <a:schemeClr val="tx2"/>
                </a:solidFill>
              </a:rPr>
              <a:t>10</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11-19-622-00-00ay-LB240-Clause-3-CIDS (Assaf Kasher) – 15min</a:t>
            </a:r>
            <a:endParaRPr lang="en-US" sz="1600" dirty="0"/>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41269009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2310617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11-19-579</a:t>
            </a:r>
            <a:endParaRPr lang="en-US" dirty="0"/>
          </a:p>
        </p:txBody>
      </p:sp>
      <p:sp>
        <p:nvSpPr>
          <p:cNvPr id="3" name="Content Placeholder 2"/>
          <p:cNvSpPr>
            <a:spLocks noGrp="1"/>
          </p:cNvSpPr>
          <p:nvPr>
            <p:ph idx="1"/>
          </p:nvPr>
        </p:nvSpPr>
        <p:spPr/>
        <p:txBody>
          <a:bodyPr/>
          <a:lstStyle/>
          <a:p>
            <a:pPr marL="0" indent="0"/>
            <a:r>
              <a:rPr lang="en-US" dirty="0" err="1" smtClean="0"/>
              <a:t>Strawpoll</a:t>
            </a:r>
            <a:endParaRPr lang="en-US" dirty="0" smtClean="0"/>
          </a:p>
          <a:p>
            <a:pPr marL="0" indent="0"/>
            <a:r>
              <a:rPr lang="en-US" b="0" dirty="0" smtClean="0"/>
              <a:t>Agree to </a:t>
            </a:r>
            <a:r>
              <a:rPr lang="en-US" b="0" dirty="0"/>
              <a:t>adopt the resolutions depicted by document </a:t>
            </a:r>
            <a:r>
              <a:rPr lang="en-US" b="0" dirty="0" smtClean="0"/>
              <a:t>11-19-622r? </a:t>
            </a:r>
            <a:r>
              <a:rPr lang="en-US" b="0" dirty="0" smtClean="0"/>
              <a:t>with changes made during the </a:t>
            </a:r>
            <a:r>
              <a:rPr lang="en-US" b="0" dirty="0"/>
              <a:t>call </a:t>
            </a:r>
            <a:r>
              <a:rPr lang="en-US" b="0" dirty="0" smtClean="0"/>
              <a:t>(?) for CIDs ???.</a:t>
            </a:r>
            <a:endParaRPr lang="en-US" b="0" dirty="0" smtClean="0"/>
          </a:p>
          <a:p>
            <a:pPr marL="0" indent="0"/>
            <a:endParaRPr lang="en-US" b="0" dirty="0"/>
          </a:p>
          <a:p>
            <a:pPr marL="0" indent="0"/>
            <a:r>
              <a:rPr lang="en-US" b="0" dirty="0" smtClean="0"/>
              <a:t>Results (Y/N/A</a:t>
            </a:r>
            <a:r>
              <a:rPr lang="en-US" b="0" dirty="0" smtClean="0"/>
              <a:t>):</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41807296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20597368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6693713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Backup</a:t>
            </a:r>
            <a:endParaRPr lang="en-US" sz="4400"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smtClean="0"/>
              <a:t>This </a:t>
            </a:r>
            <a:r>
              <a:rPr lang="en-US" altLang="en-US" dirty="0"/>
              <a:t>presentation contains the </a:t>
            </a:r>
            <a:r>
              <a:rPr lang="en-US" altLang="en-US" dirty="0" smtClean="0"/>
              <a:t>agenda for IEEE </a:t>
            </a:r>
            <a:r>
              <a:rPr lang="en-US" altLang="en-US" dirty="0"/>
              <a:t>802.11 </a:t>
            </a:r>
            <a:r>
              <a:rPr lang="en-US" altLang="en-US" dirty="0" err="1"/>
              <a:t>TGaz</a:t>
            </a:r>
            <a:r>
              <a:rPr lang="en-US" altLang="en-US" dirty="0"/>
              <a:t> Next Generation Positioning </a:t>
            </a:r>
            <a:r>
              <a:rPr lang="en-US" altLang="en-US" dirty="0" smtClean="0"/>
              <a:t>for the March and April teleconference.</a:t>
            </a:r>
            <a:endParaRPr lang="en-US" altLang="en-US" dirty="0"/>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32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33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April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lvl="1"/>
            <a:r>
              <a:rPr lang="en-US" altLang="en-US" dirty="0" smtClean="0"/>
              <a:t>Please register by sending an email to </a:t>
            </a:r>
            <a:r>
              <a:rPr lang="en-US" altLang="en-US" dirty="0" smtClean="0">
                <a:hlinkClick r:id="rId3"/>
              </a:rPr>
              <a:t>roy.want@google.com</a:t>
            </a:r>
            <a:r>
              <a:rPr lang="en-US" altLang="en-US" dirty="0" smtClean="0"/>
              <a:t> or </a:t>
            </a:r>
            <a:r>
              <a:rPr lang="en-US" altLang="en-US" dirty="0" smtClean="0">
                <a:hlinkClick r:id="rId4"/>
              </a:rPr>
              <a:t>jonathan.segev@intel.com</a:t>
            </a:r>
            <a:r>
              <a:rPr lang="en-US" altLang="en-US" dirty="0" smtClean="0"/>
              <a:t> </a:t>
            </a:r>
            <a:endParaRPr lang="en-US" altLang="en-US" dirty="0"/>
          </a:p>
          <a:p>
            <a:r>
              <a:rPr lang="en-US" altLang="en-US" dirty="0"/>
              <a:t>Documentation</a:t>
            </a:r>
          </a:p>
          <a:p>
            <a:pPr lvl="1"/>
            <a:r>
              <a:rPr lang="en-US" altLang="en-US" dirty="0">
                <a:hlinkClick r:id="rId5"/>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April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3652</TotalTime>
  <Words>1890</Words>
  <Application>Microsoft Office PowerPoint</Application>
  <PresentationFormat>Widescreen</PresentationFormat>
  <Paragraphs>359</Paragraphs>
  <Slides>36</Slides>
  <Notes>11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4" baseType="lpstr">
      <vt:lpstr>Arial Unicode MS</vt:lpstr>
      <vt:lpstr>MS Gothic</vt:lpstr>
      <vt:lpstr>Arial</vt:lpstr>
      <vt:lpstr>Calibri</vt:lpstr>
      <vt:lpstr>Monotype Sorts</vt:lpstr>
      <vt:lpstr>Times New Roman</vt:lpstr>
      <vt:lpstr>Office Theme</vt:lpstr>
      <vt:lpstr>Document</vt:lpstr>
      <vt:lpstr>TGaz Next Generation Positioning  March and April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PowerPoint Presentation</vt:lpstr>
      <vt:lpstr>Teleconference Agenda March 27th</vt:lpstr>
      <vt:lpstr>CR Submission 11-19-558</vt:lpstr>
      <vt:lpstr>Submission Review</vt:lpstr>
      <vt:lpstr>AOB?</vt:lpstr>
      <vt:lpstr>Adjourn</vt:lpstr>
      <vt:lpstr>Teleconference Agenda March 27th</vt:lpstr>
      <vt:lpstr>CR Submission 11-19-558</vt:lpstr>
      <vt:lpstr>Submission Review</vt:lpstr>
      <vt:lpstr>AOB?</vt:lpstr>
      <vt:lpstr>Adjourn</vt:lpstr>
      <vt:lpstr>Teleconference Agenda April 10th</vt:lpstr>
      <vt:lpstr>Submission Review</vt:lpstr>
      <vt:lpstr>CR Submission 11-19-579</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65</cp:revision>
  <cp:lastPrinted>1601-01-01T00:00:00Z</cp:lastPrinted>
  <dcterms:created xsi:type="dcterms:W3CDTF">2018-08-06T10:28:59Z</dcterms:created>
  <dcterms:modified xsi:type="dcterms:W3CDTF">2019-04-09T18:27:25Z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929292c5-69ea-4b52-9587-abc9a388a724</vt:lpwstr>
  </property>
  <property fmtid="{D5CDD505-2E9C-101B-9397-08002B2CF9AE}" pid="3" name="CTP_TimeStamp">
    <vt:lpwstr>2019-04-09 18:27:25Z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