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58"/>
  </p:notesMasterIdLst>
  <p:handoutMasterIdLst>
    <p:handoutMasterId r:id="rId59"/>
  </p:handoutMasterIdLst>
  <p:sldIdLst>
    <p:sldId id="269" r:id="rId2"/>
    <p:sldId id="392" r:id="rId3"/>
    <p:sldId id="374" r:id="rId4"/>
    <p:sldId id="403" r:id="rId5"/>
    <p:sldId id="552" r:id="rId6"/>
    <p:sldId id="534" r:id="rId7"/>
    <p:sldId id="561" r:id="rId8"/>
    <p:sldId id="355" r:id="rId9"/>
    <p:sldId id="395" r:id="rId10"/>
    <p:sldId id="396" r:id="rId11"/>
    <p:sldId id="416" r:id="rId12"/>
    <p:sldId id="431" r:id="rId13"/>
    <p:sldId id="563" r:id="rId14"/>
    <p:sldId id="417" r:id="rId15"/>
    <p:sldId id="415" r:id="rId16"/>
    <p:sldId id="369" r:id="rId17"/>
    <p:sldId id="365" r:id="rId18"/>
    <p:sldId id="366" r:id="rId19"/>
    <p:sldId id="367" r:id="rId20"/>
    <p:sldId id="368" r:id="rId21"/>
    <p:sldId id="405" r:id="rId22"/>
    <p:sldId id="376" r:id="rId23"/>
    <p:sldId id="373" r:id="rId24"/>
    <p:sldId id="418" r:id="rId25"/>
    <p:sldId id="419" r:id="rId26"/>
    <p:sldId id="371" r:id="rId27"/>
    <p:sldId id="288" r:id="rId28"/>
    <p:sldId id="285" r:id="rId29"/>
    <p:sldId id="286" r:id="rId30"/>
    <p:sldId id="284" r:id="rId31"/>
    <p:sldId id="430" r:id="rId32"/>
    <p:sldId id="443" r:id="rId33"/>
    <p:sldId id="324" r:id="rId34"/>
    <p:sldId id="311" r:id="rId35"/>
    <p:sldId id="378" r:id="rId36"/>
    <p:sldId id="323" r:id="rId37"/>
    <p:sldId id="280" r:id="rId38"/>
    <p:sldId id="340" r:id="rId39"/>
    <p:sldId id="346" r:id="rId40"/>
    <p:sldId id="347" r:id="rId41"/>
    <p:sldId id="348" r:id="rId42"/>
    <p:sldId id="349" r:id="rId43"/>
    <p:sldId id="350" r:id="rId44"/>
    <p:sldId id="351" r:id="rId45"/>
    <p:sldId id="290" r:id="rId46"/>
    <p:sldId id="438" r:id="rId47"/>
    <p:sldId id="372" r:id="rId48"/>
    <p:sldId id="341" r:id="rId49"/>
    <p:sldId id="281" r:id="rId50"/>
    <p:sldId id="377" r:id="rId51"/>
    <p:sldId id="306" r:id="rId52"/>
    <p:sldId id="326" r:id="rId53"/>
    <p:sldId id="423" r:id="rId54"/>
    <p:sldId id="444" r:id="rId55"/>
    <p:sldId id="304" r:id="rId56"/>
    <p:sldId id="307" r:id="rId5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430"/>
            <p14:sldId id="443"/>
            <p14:sldId id="324"/>
            <p14:sldId id="311"/>
            <p14:sldId id="378"/>
            <p14:sldId id="323"/>
            <p14:sldId id="280"/>
            <p14:sldId id="340"/>
            <p14:sldId id="346"/>
            <p14:sldId id="347"/>
            <p14:sldId id="348"/>
            <p14:sldId id="349"/>
            <p14:sldId id="350"/>
            <p14:sldId id="351"/>
            <p14:sldId id="290"/>
            <p14:sldId id="438"/>
            <p14:sldId id="372"/>
            <p14:sldId id="341"/>
            <p14:sldId id="281"/>
            <p14:sldId id="377"/>
            <p14:sldId id="306"/>
            <p14:sldId id="326"/>
            <p14:sldId id="423"/>
            <p14:sldId id="444"/>
            <p14:sldId id="304"/>
            <p14:sldId id="307"/>
          </p14:sldIdLst>
        </p14:section>
        <p14:section name="Monday" id="{4B7C112C-E236-4D4B-9841-D43330742BB2}">
          <p14:sldIdLst/>
        </p14:section>
        <p14:section name="Wednessday" id="{F21A492A-BA32-4758-8679-031504230AE7}">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09" autoAdjust="0"/>
    <p:restoredTop sz="96247" autoAdjust="0"/>
  </p:normalViewPr>
  <p:slideViewPr>
    <p:cSldViewPr>
      <p:cViewPr varScale="1">
        <p:scale>
          <a:sx n="80" d="100"/>
          <a:sy n="80" d="100"/>
        </p:scale>
        <p:origin x="254" y="58"/>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802-11-19/0004r3</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July 2019</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Adrian Stephen, Intel : Stephen McCann, BlackBerry</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802-11-19/0004r3</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July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Adrian Stephen, Intel : Stephen McCann, BlackBerry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12</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13</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14</a:t>
            </a:fld>
            <a:endParaRPr lang="en-US" alt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15</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This chart illustrates the whole standards process in simplified form.  </a:t>
            </a:r>
          </a:p>
          <a:p>
            <a:pPr>
              <a:buFontTx/>
              <a:buChar char="•"/>
            </a:pPr>
            <a:r>
              <a:rPr lang="en-US" altLang="en-US">
                <a:ea typeface="MS PGothic" panose="020B0600070205080204" pitchFamily="34" charset="-128"/>
              </a:rPr>
              <a:t> Idea:  The idea for a standard is usually developed by a group of people, and the responsibility for the idea is assumed by the sponsor. The sponsor is usually a society or an existing standards committee.</a:t>
            </a:r>
          </a:p>
          <a:p>
            <a:pPr>
              <a:buFontTx/>
              <a:buChar char="•"/>
            </a:pPr>
            <a:r>
              <a:rPr lang="en-US" altLang="en-US">
                <a:ea typeface="MS PGothic" panose="020B0600070205080204" pitchFamily="34" charset="-128"/>
              </a:rPr>
              <a:t> Project Approval Process: This idea is then transferred onto a form called the Project Authorization Request (PAR) and submitted to the New Standards Committee (NesCom) for approval.</a:t>
            </a:r>
          </a:p>
          <a:p>
            <a:pPr>
              <a:buFontTx/>
              <a:buChar char="•"/>
            </a:pPr>
            <a:r>
              <a:rPr lang="en-US" altLang="en-US">
                <a:ea typeface="MS PGothic" panose="020B0600070205080204" pitchFamily="34" charset="-128"/>
              </a:rPr>
              <a:t> Develop draft standard: The draft is then developed and revised by the working group.</a:t>
            </a:r>
          </a:p>
          <a:p>
            <a:pPr>
              <a:buFontTx/>
              <a:buChar char="•"/>
            </a:pPr>
            <a:r>
              <a:rPr lang="en-US" altLang="en-US">
                <a:ea typeface="MS PGothic" panose="020B0600070205080204" pitchFamily="34" charset="-128"/>
              </a:rPr>
              <a:t> Ballot draft: When the draft work is finalized, the sponsor forms the balloting group and ballots the standard. </a:t>
            </a:r>
          </a:p>
          <a:p>
            <a:pPr>
              <a:buFontTx/>
              <a:buChar char="•"/>
            </a:pPr>
            <a:r>
              <a:rPr lang="en-US" altLang="en-US">
                <a:ea typeface="MS PGothic" panose="020B0600070205080204"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a:buFontTx/>
              <a:buChar char="•"/>
            </a:pPr>
            <a:r>
              <a:rPr lang="en-US" altLang="en-US">
                <a:ea typeface="MS PGothic" panose="020B0600070205080204" pitchFamily="34" charset="-128"/>
              </a:rPr>
              <a:t> Publish Standard: The draft is then edited and formatted by an IEEE Project Editor and published.</a:t>
            </a:r>
          </a:p>
          <a:p>
            <a:pPr>
              <a:buFontTx/>
              <a:buChar char="•"/>
            </a:pPr>
            <a:r>
              <a:rPr lang="en-US" altLang="en-US">
                <a:ea typeface="MS PGothic" panose="020B0600070205080204" pitchFamily="34" charset="-128"/>
              </a:rPr>
              <a:t> The standard is valid for 10 years before it must be revised or withdrawn.</a:t>
            </a:r>
          </a:p>
          <a:p>
            <a:endParaRPr lang="en-US" altLang="en-US">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 Intel : Stephen McCann, BlackBerry</a:t>
            </a:r>
            <a:endParaRPr lang="en-US" altLang="en-US" sz="130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a:t>July 2019</a:t>
            </a:r>
            <a:endParaRPr lang="en-GB" altLang="en-US"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16</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 Intel : Stephen McCann, BlackBerry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17</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Approval of a PAR means that the work is authorized by the IEEE-SA Standards Board</a:t>
            </a:r>
          </a:p>
          <a:p>
            <a:endParaRPr lang="en-US" altLang="en-US">
              <a:ea typeface="MS PGothic" panose="020B0600070205080204" pitchFamily="34" charset="-128"/>
            </a:endParaRPr>
          </a:p>
          <a:p>
            <a:r>
              <a:rPr lang="en-US" altLang="en-US">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 The sponsor forms the balloting group. In some cases, this may involve using the membership of an active committee or committees; in other cases, this may involve inviting a wide variety of interested parties to participate. </a:t>
            </a:r>
          </a:p>
          <a:p>
            <a:r>
              <a:rPr lang="en-US" altLang="en-US">
                <a:ea typeface="MS PGothic" panose="020B0600070205080204" pitchFamily="34" charset="-128"/>
              </a:rPr>
              <a:t>• The sponsor also approves the balance of the group. No one interest group can be more than 33%.</a:t>
            </a:r>
          </a:p>
          <a:p>
            <a:r>
              <a:rPr lang="en-US" altLang="en-US">
                <a:ea typeface="MS PGothic" panose="020B0600070205080204" pitchFamily="34" charset="-128"/>
              </a:rPr>
              <a:t>• Once the balloting group is formed, the composition of that balloting group cannot change until the close of the ballot.</a:t>
            </a:r>
          </a:p>
          <a:p>
            <a:r>
              <a:rPr lang="en-US" altLang="en-US">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21</a:t>
            </a:fld>
            <a:endParaRPr lang="en-US"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22</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22</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a:p>
          <a:p>
            <a:pPr defTabSz="914400"/>
            <a:r>
              <a:rPr lang="en-US" altLang="en-US"/>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a:p>
          <a:p>
            <a:pPr defTabSz="914400"/>
            <a:r>
              <a:rPr lang="en-US" altLang="en-US"/>
              <a:t>• Consensus means the majority agrees on an issue. While mostly employed during the balloting process, consensus can also be used to help resolve contentious working group issues as well. </a:t>
            </a:r>
          </a:p>
          <a:p>
            <a:pPr defTabSz="914400"/>
            <a:endParaRPr lang="en-US" altLang="en-US"/>
          </a:p>
          <a:p>
            <a:pPr defTabSz="914400"/>
            <a:r>
              <a:rPr lang="en-US" altLang="en-US"/>
              <a:t>• Balance is used during the balloting stage of a draft standard. It is achieved by composing a balloting group that includes a balance between the basic categories of producers, users, and general interest.</a:t>
            </a:r>
          </a:p>
          <a:p>
            <a:pPr defTabSz="914400"/>
            <a:endParaRPr lang="en-US" altLang="en-US"/>
          </a:p>
          <a:p>
            <a:pPr defTabSz="914400"/>
            <a:r>
              <a:rPr lang="en-US" altLang="en-US"/>
              <a:t>• Appeals can be made at any time in the process—even after approval of the standard. In the IEEE, appeals can be technical (which is heard at the Sponsor)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23</a:t>
            </a:fld>
            <a:endParaRPr lang="en-US" altLang="en-US"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30</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0">
            <a:extLst>
              <a:ext uri="{FF2B5EF4-FFF2-40B4-BE49-F238E27FC236}">
                <a16:creationId xmlns:a16="http://schemas.microsoft.com/office/drawing/2014/main" id="{F44D06F6-ABAB-4FB6-B3D4-5650025F5C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09BCED-E99C-4C73-82CB-7C67756C8255}" type="slidenum">
              <a:rPr lang="en-US" altLang="en-US" smtClean="0"/>
              <a:pPr>
                <a:spcBef>
                  <a:spcPct val="0"/>
                </a:spcBef>
              </a:pPr>
              <a:t>32</a:t>
            </a:fld>
            <a:endParaRPr lang="en-US" altLang="en-US"/>
          </a:p>
        </p:txBody>
      </p:sp>
      <p:sp>
        <p:nvSpPr>
          <p:cNvPr id="92163" name="Text Box 1">
            <a:extLst>
              <a:ext uri="{FF2B5EF4-FFF2-40B4-BE49-F238E27FC236}">
                <a16:creationId xmlns:a16="http://schemas.microsoft.com/office/drawing/2014/main" id="{FD84F2A3-BCD0-4D69-B2A6-B194558827F8}"/>
              </a:ext>
            </a:extLst>
          </p:cNvPr>
          <p:cNvSpPr txBox="1">
            <a:spLocks noChangeArrowheads="1"/>
          </p:cNvSpPr>
          <p:nvPr/>
        </p:nvSpPr>
        <p:spPr bwMode="auto">
          <a:xfrm>
            <a:off x="4398963" y="9555163"/>
            <a:ext cx="3368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lnSpc>
                <a:spcPct val="93000"/>
              </a:lnSpc>
            </a:pPr>
            <a:fld id="{48B2FF62-12CD-4725-8275-7F5D9CB8DD32}" type="slidenum">
              <a:rPr lang="en-US" altLang="en-US" sz="1400">
                <a:solidFill>
                  <a:srgbClr val="000000"/>
                </a:solidFill>
                <a:ea typeface="MS PGothic" panose="020B0600070205080204" pitchFamily="34" charset="-128"/>
                <a:cs typeface="DejaVu Sans" charset="0"/>
              </a:rPr>
              <a:pPr algn="r">
                <a:lnSpc>
                  <a:spcPct val="93000"/>
                </a:lnSpc>
              </a:pPr>
              <a:t>32</a:t>
            </a:fld>
            <a:endParaRPr lang="en-US" altLang="en-US" sz="1400">
              <a:solidFill>
                <a:srgbClr val="000000"/>
              </a:solidFill>
              <a:ea typeface="MS PGothic" panose="020B0600070205080204" pitchFamily="34" charset="-128"/>
              <a:cs typeface="DejaVu Sans" charset="0"/>
            </a:endParaRPr>
          </a:p>
        </p:txBody>
      </p:sp>
      <p:sp>
        <p:nvSpPr>
          <p:cNvPr id="92164" name="Text Box 2">
            <a:extLst>
              <a:ext uri="{FF2B5EF4-FFF2-40B4-BE49-F238E27FC236}">
                <a16:creationId xmlns:a16="http://schemas.microsoft.com/office/drawing/2014/main" id="{931DFED6-3B39-4133-899E-A2CB7C0617CB}"/>
              </a:ext>
            </a:extLst>
          </p:cNvPr>
          <p:cNvSpPr txBox="1">
            <a:spLocks noChangeArrowheads="1"/>
          </p:cNvSpPr>
          <p:nvPr/>
        </p:nvSpPr>
        <p:spPr bwMode="auto">
          <a:xfrm>
            <a:off x="5640388" y="96838"/>
            <a:ext cx="63976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400">
                <a:solidFill>
                  <a:srgbClr val="000000"/>
                </a:solidFill>
                <a:ea typeface="MS Gothic" panose="020B0609070205080204" pitchFamily="49" charset="-128"/>
                <a:cs typeface="Arial" panose="020B0604020202020204" pitchFamily="34" charset="0"/>
              </a:rPr>
              <a:t>doc.: ec-16-0149-00-00EC</a:t>
            </a:r>
          </a:p>
        </p:txBody>
      </p:sp>
      <p:sp>
        <p:nvSpPr>
          <p:cNvPr id="92165" name="Text Box 3">
            <a:extLst>
              <a:ext uri="{FF2B5EF4-FFF2-40B4-BE49-F238E27FC236}">
                <a16:creationId xmlns:a16="http://schemas.microsoft.com/office/drawing/2014/main" id="{1127F58E-CB70-4772-8F42-199C8CFF698C}"/>
              </a:ext>
            </a:extLst>
          </p:cNvPr>
          <p:cNvSpPr txBox="1">
            <a:spLocks noChangeArrowheads="1"/>
          </p:cNvSpPr>
          <p:nvPr/>
        </p:nvSpPr>
        <p:spPr bwMode="auto">
          <a:xfrm>
            <a:off x="654050" y="96838"/>
            <a:ext cx="8255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r>
              <a:rPr lang="en-US" altLang="en-US" sz="1400">
                <a:solidFill>
                  <a:srgbClr val="000000"/>
                </a:solidFill>
                <a:ea typeface="MS Gothic" panose="020B0609070205080204" pitchFamily="49" charset="-128"/>
                <a:cs typeface="Arial" panose="020B0604020202020204" pitchFamily="34" charset="0"/>
              </a:rPr>
              <a:t>November 2016</a:t>
            </a:r>
          </a:p>
        </p:txBody>
      </p:sp>
      <p:sp>
        <p:nvSpPr>
          <p:cNvPr id="92166" name="Text Box 4">
            <a:extLst>
              <a:ext uri="{FF2B5EF4-FFF2-40B4-BE49-F238E27FC236}">
                <a16:creationId xmlns:a16="http://schemas.microsoft.com/office/drawing/2014/main" id="{1B3811DB-A1E1-451D-BA7E-41C83D8DCC5D}"/>
              </a:ext>
            </a:extLst>
          </p:cNvPr>
          <p:cNvSpPr txBox="1">
            <a:spLocks noChangeArrowheads="1"/>
          </p:cNvSpPr>
          <p:nvPr/>
        </p:nvSpPr>
        <p:spPr bwMode="auto">
          <a:xfrm>
            <a:off x="5357813" y="8985250"/>
            <a:ext cx="9223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200">
                <a:solidFill>
                  <a:srgbClr val="000000"/>
                </a:solidFill>
                <a:ea typeface="MS Gothic" panose="020B0609070205080204" pitchFamily="49" charset="-128"/>
                <a:cs typeface="Arial" panose="020B0604020202020204" pitchFamily="34" charset="0"/>
              </a:rPr>
              <a:t>Dorothy Stanley, HP Enterprise</a:t>
            </a:r>
          </a:p>
        </p:txBody>
      </p:sp>
      <p:sp>
        <p:nvSpPr>
          <p:cNvPr id="92167" name="Text Box 5">
            <a:extLst>
              <a:ext uri="{FF2B5EF4-FFF2-40B4-BE49-F238E27FC236}">
                <a16:creationId xmlns:a16="http://schemas.microsoft.com/office/drawing/2014/main" id="{38CAC813-4E3D-498E-8D80-23E9503A9CFC}"/>
              </a:ext>
            </a:extLst>
          </p:cNvPr>
          <p:cNvSpPr txBox="1">
            <a:spLocks noChangeArrowheads="1"/>
          </p:cNvSpPr>
          <p:nvPr/>
        </p:nvSpPr>
        <p:spPr bwMode="auto">
          <a:xfrm>
            <a:off x="3222625" y="8985250"/>
            <a:ext cx="511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200">
                <a:solidFill>
                  <a:srgbClr val="000000"/>
                </a:solidFill>
                <a:ea typeface="MS Gothic" panose="020B0609070205080204" pitchFamily="49" charset="-128"/>
                <a:cs typeface="Arial" panose="020B0604020202020204" pitchFamily="34" charset="0"/>
              </a:rPr>
              <a:t>Page </a:t>
            </a:r>
            <a:fld id="{AFEFCF6E-384F-4E6B-B218-EA82BBC6DFEA}" type="slidenum">
              <a:rPr lang="en-US" altLang="en-US" sz="1200">
                <a:solidFill>
                  <a:srgbClr val="000000"/>
                </a:solidFill>
                <a:ea typeface="MS Gothic" panose="020B0609070205080204" pitchFamily="49" charset="-128"/>
                <a:cs typeface="Arial" panose="020B0604020202020204" pitchFamily="34" charset="0"/>
              </a:rPr>
              <a:pPr algn="r"/>
              <a:t>32</a:t>
            </a:fld>
            <a:endParaRPr lang="en-US" altLang="en-US" sz="1200">
              <a:solidFill>
                <a:srgbClr val="000000"/>
              </a:solidFill>
              <a:ea typeface="MS Gothic" panose="020B0609070205080204" pitchFamily="49" charset="-128"/>
              <a:cs typeface="Arial" panose="020B0604020202020204" pitchFamily="34" charset="0"/>
            </a:endParaRPr>
          </a:p>
        </p:txBody>
      </p:sp>
      <p:sp>
        <p:nvSpPr>
          <p:cNvPr id="92168" name="Rectangle 6">
            <a:extLst>
              <a:ext uri="{FF2B5EF4-FFF2-40B4-BE49-F238E27FC236}">
                <a16:creationId xmlns:a16="http://schemas.microsoft.com/office/drawing/2014/main" id="{97308FEE-7EF5-407D-A9CC-14D36718FAAF}"/>
              </a:ext>
            </a:extLst>
          </p:cNvPr>
          <p:cNvSpPr>
            <a:spLocks noGrp="1" noRot="1" noChangeAspect="1" noChangeArrowheads="1" noTextEdit="1"/>
          </p:cNvSpPr>
          <p:nvPr>
            <p:ph type="sldImg"/>
          </p:nvPr>
        </p:nvSpPr>
        <p:spPr>
          <a:xfrm>
            <a:off x="384175" y="701675"/>
            <a:ext cx="6165850" cy="3468688"/>
          </a:xfrm>
          <a:solidFill>
            <a:srgbClr val="FFFFFF"/>
          </a:solidFill>
          <a:ln/>
        </p:spPr>
      </p:sp>
      <p:sp>
        <p:nvSpPr>
          <p:cNvPr id="92169" name="Text Box 7">
            <a:extLst>
              <a:ext uri="{FF2B5EF4-FFF2-40B4-BE49-F238E27FC236}">
                <a16:creationId xmlns:a16="http://schemas.microsoft.com/office/drawing/2014/main" id="{69FA1BED-ADCB-4A3C-B209-E89BCF6E0195}"/>
              </a:ext>
            </a:extLst>
          </p:cNvPr>
          <p:cNvSpPr txBox="1">
            <a:spLocks noChangeArrowheads="1"/>
          </p:cNvSpPr>
          <p:nvPr/>
        </p:nvSpPr>
        <p:spPr bwMode="auto">
          <a:xfrm>
            <a:off x="923925" y="4408488"/>
            <a:ext cx="50863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sz="120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33</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33</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BF1BFBC-6011-4C9E-8BB1-34F8D468C1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96259" name="Rectangle 3">
            <a:extLst>
              <a:ext uri="{FF2B5EF4-FFF2-40B4-BE49-F238E27FC236}">
                <a16:creationId xmlns:a16="http://schemas.microsoft.com/office/drawing/2014/main" id="{30844C78-0D9C-4487-BA34-879907934C4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96260" name="Rectangle 6">
            <a:extLst>
              <a:ext uri="{FF2B5EF4-FFF2-40B4-BE49-F238E27FC236}">
                <a16:creationId xmlns:a16="http://schemas.microsoft.com/office/drawing/2014/main" id="{6DB6169A-7D21-4222-8EBE-FCD5C6E6035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96261" name="Rectangle 7">
            <a:extLst>
              <a:ext uri="{FF2B5EF4-FFF2-40B4-BE49-F238E27FC236}">
                <a16:creationId xmlns:a16="http://schemas.microsoft.com/office/drawing/2014/main" id="{F300C2A5-303A-468C-9090-662F8C940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B5AC594-381C-43A6-BF53-C24568C5192E}" type="slidenum">
              <a:rPr lang="en-US" altLang="en-US" sz="1200" b="0" smtClean="0"/>
              <a:pPr/>
              <a:t>34</a:t>
            </a:fld>
            <a:endParaRPr lang="en-US" altLang="en-US" sz="1200" b="0"/>
          </a:p>
        </p:txBody>
      </p:sp>
      <p:sp>
        <p:nvSpPr>
          <p:cNvPr id="96262" name="Rectangle 2">
            <a:extLst>
              <a:ext uri="{FF2B5EF4-FFF2-40B4-BE49-F238E27FC236}">
                <a16:creationId xmlns:a16="http://schemas.microsoft.com/office/drawing/2014/main" id="{6B091460-FE21-47C5-983C-ED0DEC5B2B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6263" name="Rectangle 3">
            <a:extLst>
              <a:ext uri="{FF2B5EF4-FFF2-40B4-BE49-F238E27FC236}">
                <a16:creationId xmlns:a16="http://schemas.microsoft.com/office/drawing/2014/main" id="{04505A5C-1162-42D4-9BF4-8021129B38B0}"/>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6264" name="Rectangle 6">
            <a:extLst>
              <a:ext uri="{FF2B5EF4-FFF2-40B4-BE49-F238E27FC236}">
                <a16:creationId xmlns:a16="http://schemas.microsoft.com/office/drawing/2014/main" id="{557DD5DA-33C3-4C4F-8B25-5412719F57D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6265" name="Rectangle 7">
            <a:extLst>
              <a:ext uri="{FF2B5EF4-FFF2-40B4-BE49-F238E27FC236}">
                <a16:creationId xmlns:a16="http://schemas.microsoft.com/office/drawing/2014/main" id="{FEC0190A-7B65-4BEB-9BF3-EEDF37D6B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1257711-8DC8-4349-BA15-672CFC8B963B}" type="slidenum">
              <a:rPr lang="en-US" altLang="en-US" sz="1200" b="0"/>
              <a:pPr algn="r"/>
              <a:t>34</a:t>
            </a:fld>
            <a:endParaRPr lang="en-US" altLang="en-US" sz="1200" b="0"/>
          </a:p>
        </p:txBody>
      </p:sp>
      <p:sp>
        <p:nvSpPr>
          <p:cNvPr id="96266" name="Rectangle 2">
            <a:extLst>
              <a:ext uri="{FF2B5EF4-FFF2-40B4-BE49-F238E27FC236}">
                <a16:creationId xmlns:a16="http://schemas.microsoft.com/office/drawing/2014/main" id="{FB2AC51A-0EB2-4D61-B4BB-F4466ADB154A}"/>
              </a:ext>
            </a:extLst>
          </p:cNvPr>
          <p:cNvSpPr>
            <a:spLocks noGrp="1" noRot="1" noChangeAspect="1" noChangeArrowheads="1" noTextEdit="1"/>
          </p:cNvSpPr>
          <p:nvPr>
            <p:ph type="sldImg"/>
          </p:nvPr>
        </p:nvSpPr>
        <p:spPr>
          <a:ln/>
        </p:spPr>
      </p:sp>
      <p:sp>
        <p:nvSpPr>
          <p:cNvPr id="96267" name="Rectangle 3">
            <a:extLst>
              <a:ext uri="{FF2B5EF4-FFF2-40B4-BE49-F238E27FC236}">
                <a16:creationId xmlns:a16="http://schemas.microsoft.com/office/drawing/2014/main" id="{E794B7BC-38B0-404A-A0DF-1F34E9F75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35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35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36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36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37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37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38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38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39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39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43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43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44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44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45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45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46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46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47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48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48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49</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49</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50</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50</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51</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51</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52</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52</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53</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4C824302-DB7B-4F34-8A46-55E6AC6EFF3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37219" name="Rectangle 3">
            <a:extLst>
              <a:ext uri="{FF2B5EF4-FFF2-40B4-BE49-F238E27FC236}">
                <a16:creationId xmlns:a16="http://schemas.microsoft.com/office/drawing/2014/main" id="{734CEE4F-5E51-43BE-941A-0D130EEB36D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37220" name="Rectangle 6">
            <a:extLst>
              <a:ext uri="{FF2B5EF4-FFF2-40B4-BE49-F238E27FC236}">
                <a16:creationId xmlns:a16="http://schemas.microsoft.com/office/drawing/2014/main" id="{85EB44DC-E444-49DB-8931-996059D54DA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37221" name="Rectangle 7">
            <a:extLst>
              <a:ext uri="{FF2B5EF4-FFF2-40B4-BE49-F238E27FC236}">
                <a16:creationId xmlns:a16="http://schemas.microsoft.com/office/drawing/2014/main" id="{4DBBA1B1-0BE8-45FF-A975-EA698B31F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4491C6C-F900-4BD3-8EFB-C3B52B0C46F4}" type="slidenum">
              <a:rPr lang="en-US" altLang="en-US" sz="1200" b="0" smtClean="0"/>
              <a:pPr/>
              <a:t>54</a:t>
            </a:fld>
            <a:endParaRPr lang="en-US" altLang="en-US" sz="1200" b="0"/>
          </a:p>
        </p:txBody>
      </p:sp>
      <p:sp>
        <p:nvSpPr>
          <p:cNvPr id="137222" name="Rectangle 2">
            <a:extLst>
              <a:ext uri="{FF2B5EF4-FFF2-40B4-BE49-F238E27FC236}">
                <a16:creationId xmlns:a16="http://schemas.microsoft.com/office/drawing/2014/main" id="{52EB527B-D45A-40AE-9F93-CCB51385B8E0}"/>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7223" name="Rectangle 3">
            <a:extLst>
              <a:ext uri="{FF2B5EF4-FFF2-40B4-BE49-F238E27FC236}">
                <a16:creationId xmlns:a16="http://schemas.microsoft.com/office/drawing/2014/main" id="{CA15C40F-BD97-4904-BAE9-1336803B73AC}"/>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7224" name="Rectangle 6">
            <a:extLst>
              <a:ext uri="{FF2B5EF4-FFF2-40B4-BE49-F238E27FC236}">
                <a16:creationId xmlns:a16="http://schemas.microsoft.com/office/drawing/2014/main" id="{E561F54C-2C18-4A09-86D2-670E5735EE8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7225" name="Rectangle 7">
            <a:extLst>
              <a:ext uri="{FF2B5EF4-FFF2-40B4-BE49-F238E27FC236}">
                <a16:creationId xmlns:a16="http://schemas.microsoft.com/office/drawing/2014/main" id="{CD0C0C29-FE60-4CE1-809C-1028F7FC8651}"/>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607FF3-1C45-467F-86F1-36484780002E}" type="slidenum">
              <a:rPr lang="en-US" altLang="en-US" sz="1200" b="0"/>
              <a:pPr algn="r"/>
              <a:t>54</a:t>
            </a:fld>
            <a:endParaRPr lang="en-US" altLang="en-US" sz="1200" b="0"/>
          </a:p>
        </p:txBody>
      </p:sp>
      <p:sp>
        <p:nvSpPr>
          <p:cNvPr id="137226" name="Rectangle 2">
            <a:extLst>
              <a:ext uri="{FF2B5EF4-FFF2-40B4-BE49-F238E27FC236}">
                <a16:creationId xmlns:a16="http://schemas.microsoft.com/office/drawing/2014/main" id="{B8B604F1-4066-4FC4-B5CB-72B846140E81}"/>
              </a:ext>
            </a:extLst>
          </p:cNvPr>
          <p:cNvSpPr>
            <a:spLocks noGrp="1" noRot="1" noChangeAspect="1" noChangeArrowheads="1" noTextEdit="1"/>
          </p:cNvSpPr>
          <p:nvPr>
            <p:ph type="sldImg"/>
          </p:nvPr>
        </p:nvSpPr>
        <p:spPr>
          <a:ln/>
        </p:spPr>
      </p:sp>
      <p:sp>
        <p:nvSpPr>
          <p:cNvPr id="137227" name="Rectangle 3">
            <a:extLst>
              <a:ext uri="{FF2B5EF4-FFF2-40B4-BE49-F238E27FC236}">
                <a16:creationId xmlns:a16="http://schemas.microsoft.com/office/drawing/2014/main" id="{F45E2EA5-4F46-490F-956D-9B2DE276B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6</a:t>
            </a:fld>
            <a:endParaRPr lang="en-US" altLang="en-US" sz="1200" b="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7CCA6773-A457-428C-9A4D-E6B29C8DA8F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39267" name="Rectangle 3">
            <a:extLst>
              <a:ext uri="{FF2B5EF4-FFF2-40B4-BE49-F238E27FC236}">
                <a16:creationId xmlns:a16="http://schemas.microsoft.com/office/drawing/2014/main" id="{3CFCB46E-34DA-4A5A-97BF-23B60FCB94A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39268" name="Rectangle 6">
            <a:extLst>
              <a:ext uri="{FF2B5EF4-FFF2-40B4-BE49-F238E27FC236}">
                <a16:creationId xmlns:a16="http://schemas.microsoft.com/office/drawing/2014/main" id="{228B5DBE-8F2F-4093-8CFE-878C6B027D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39269" name="Rectangle 7">
            <a:extLst>
              <a:ext uri="{FF2B5EF4-FFF2-40B4-BE49-F238E27FC236}">
                <a16:creationId xmlns:a16="http://schemas.microsoft.com/office/drawing/2014/main" id="{48760A74-44E7-4ACE-AF73-E5BE472DF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422F6C-1FE8-4F43-998F-8F9433EBA605}" type="slidenum">
              <a:rPr lang="en-US" altLang="en-US" sz="1200" b="0" smtClean="0"/>
              <a:pPr/>
              <a:t>55</a:t>
            </a:fld>
            <a:endParaRPr lang="en-US" altLang="en-US" sz="1200" b="0"/>
          </a:p>
        </p:txBody>
      </p:sp>
      <p:sp>
        <p:nvSpPr>
          <p:cNvPr id="139270" name="Rectangle 2">
            <a:extLst>
              <a:ext uri="{FF2B5EF4-FFF2-40B4-BE49-F238E27FC236}">
                <a16:creationId xmlns:a16="http://schemas.microsoft.com/office/drawing/2014/main" id="{17F0F633-D31F-431B-8C56-78C3A4846289}"/>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9271" name="Rectangle 3">
            <a:extLst>
              <a:ext uri="{FF2B5EF4-FFF2-40B4-BE49-F238E27FC236}">
                <a16:creationId xmlns:a16="http://schemas.microsoft.com/office/drawing/2014/main" id="{F3075F33-9AE8-440E-B727-95FAB7E86047}"/>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9272" name="Rectangle 6">
            <a:extLst>
              <a:ext uri="{FF2B5EF4-FFF2-40B4-BE49-F238E27FC236}">
                <a16:creationId xmlns:a16="http://schemas.microsoft.com/office/drawing/2014/main" id="{3CC804D1-AC95-43D6-BF37-B96ED51536B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9273" name="Rectangle 7">
            <a:extLst>
              <a:ext uri="{FF2B5EF4-FFF2-40B4-BE49-F238E27FC236}">
                <a16:creationId xmlns:a16="http://schemas.microsoft.com/office/drawing/2014/main" id="{CA7B9464-4BB1-4DE5-A507-CECD5273E3B4}"/>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803AA0E-403F-48D2-84E5-814DD28B4434}" type="slidenum">
              <a:rPr lang="en-US" altLang="en-US" sz="1200" b="0"/>
              <a:pPr algn="r"/>
              <a:t>55</a:t>
            </a:fld>
            <a:endParaRPr lang="en-US" altLang="en-US" sz="1200" b="0"/>
          </a:p>
        </p:txBody>
      </p:sp>
      <p:sp>
        <p:nvSpPr>
          <p:cNvPr id="139274" name="Rectangle 2">
            <a:extLst>
              <a:ext uri="{FF2B5EF4-FFF2-40B4-BE49-F238E27FC236}">
                <a16:creationId xmlns:a16="http://schemas.microsoft.com/office/drawing/2014/main" id="{A6EB2B14-DFA0-41BD-A551-740FDAC9FE09}"/>
              </a:ext>
            </a:extLst>
          </p:cNvPr>
          <p:cNvSpPr>
            <a:spLocks noGrp="1" noRot="1" noChangeAspect="1" noChangeArrowheads="1" noTextEdit="1"/>
          </p:cNvSpPr>
          <p:nvPr>
            <p:ph type="sldImg"/>
          </p:nvPr>
        </p:nvSpPr>
        <p:spPr>
          <a:ln/>
        </p:spPr>
      </p:sp>
      <p:sp>
        <p:nvSpPr>
          <p:cNvPr id="139275" name="Rectangle 3">
            <a:extLst>
              <a:ext uri="{FF2B5EF4-FFF2-40B4-BE49-F238E27FC236}">
                <a16:creationId xmlns:a16="http://schemas.microsoft.com/office/drawing/2014/main" id="{99DC7361-F96D-4CF8-81C2-E7A876766F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802-11-19/0004r3</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2019</a:t>
            </a:r>
            <a:endParaRPr lang="en-US" altLang="en-US" sz="1400" dirty="0"/>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56</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56</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7</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7</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9</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9</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 Intel : Stephen McCann, BlackBerry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July 2019</a:t>
            </a:r>
            <a:endParaRPr lang="en-GB"/>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a:t>July 2019</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a:t>July 2019</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a:t>July 2019</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a:t>July 2019</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a:t>July 2019</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a:t>July 2019</a:t>
            </a:r>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a:t>Adrian Stephens, Intel : Stephen McCann, BlackBerry</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a:t>July 2019</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a:t>Adrian Stephens, Intel : Stephen McCann, BlackBerry</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July 2019</a:t>
            </a:r>
            <a:endParaRPr lang="en-GB"/>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July 2019</a:t>
            </a:r>
            <a:endParaRPr lang="en-GB"/>
          </a:p>
        </p:txBody>
      </p:sp>
      <p:sp>
        <p:nvSpPr>
          <p:cNvPr id="6"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July 2019</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Adrian Stephens, Intel : Stephen McCann, BlackBerry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July 2019</a:t>
            </a:r>
            <a:endParaRPr lang="en-GB"/>
          </a:p>
        </p:txBody>
      </p:sp>
      <p:sp>
        <p:nvSpPr>
          <p:cNvPr id="4"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July 2019</a:t>
            </a:r>
            <a:endParaRPr lang="en-GB"/>
          </a:p>
        </p:txBody>
      </p:sp>
      <p:sp>
        <p:nvSpPr>
          <p:cNvPr id="3"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2019</a:t>
            </a:r>
            <a:endParaRPr lang="en-GB"/>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2019</a:t>
            </a:r>
            <a:endParaRPr lang="en-GB"/>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July 2019</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BlackBerry</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11-19/0004r3</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ieee802.org/devdocs.s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ftp://ieee802.linespeed.io/802.11"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mentor.ieee.org/802.11/document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2019</a:t>
            </a:r>
            <a:endParaRPr lang="en-US" altLang="en-US" sz="1800" dirty="0"/>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5" name="Slide Number Placeholder 5">
            <a:extLst>
              <a:ext uri="{FF2B5EF4-FFF2-40B4-BE49-F238E27FC236}">
                <a16:creationId xmlns:a16="http://schemas.microsoft.com/office/drawing/2014/main" id="{F529E365-F375-4840-A177-C63E535AF76A}"/>
              </a:ext>
            </a:extLst>
          </p:cNvPr>
          <p:cNvSpPr txBox="1">
            <a:spLocks noGrp="1"/>
          </p:cNvSpPr>
          <p:nvPr/>
        </p:nvSpPr>
        <p:spPr bwMode="auto">
          <a:xfrm>
            <a:off x="5917696" y="6475413"/>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CA419E8-786E-4F52-BE35-8EE834C0307B}" type="slidenum">
              <a:rPr lang="en-US" altLang="en-US" sz="1200" b="0"/>
              <a:pPr algn="ct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2019-07-15</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711944459"/>
              </p:ext>
            </p:extLst>
          </p:nvPr>
        </p:nvGraphicFramePr>
        <p:xfrm>
          <a:off x="1396746" y="2417784"/>
          <a:ext cx="9993039" cy="2581275"/>
        </p:xfrm>
        <a:graphic>
          <a:graphicData uri="http://schemas.openxmlformats.org/presentationml/2006/ole">
            <mc:AlternateContent xmlns:mc="http://schemas.openxmlformats.org/markup-compatibility/2006">
              <mc:Choice xmlns:v="urn:schemas-microsoft-com:vml" Requires="v">
                <p:oleObj spid="_x0000_s4108" name="Document" r:id="rId4" imgW="8439175" imgH="2460200" progId="Word.Document.8">
                  <p:embed/>
                </p:oleObj>
              </mc:Choice>
              <mc:Fallback>
                <p:oleObj name="Document" r:id="rId4" imgW="8439175" imgH="2460200"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746" y="2417784"/>
                        <a:ext cx="9993039" cy="2581275"/>
                      </a:xfrm>
                      <a:prstGeom prst="rect">
                        <a:avLst/>
                      </a:prstGeom>
                      <a:noFill/>
                      <a:ln>
                        <a:noFill/>
                      </a:ln>
                      <a:effectLst/>
                      <a:ex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Personal Area Network (WPAN)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Handover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10</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040216" y="6475414"/>
            <a:ext cx="365454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DB705983-6E0C-4E88-B286-DE9BF10405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ustomShape 1">
            <a:extLst>
              <a:ext uri="{FF2B5EF4-FFF2-40B4-BE49-F238E27FC236}">
                <a16:creationId xmlns:a16="http://schemas.microsoft.com/office/drawing/2014/main" id="{D2CF453D-A4AA-43D3-A688-759F385DE5D7}"/>
              </a:ext>
            </a:extLst>
          </p:cNvPr>
          <p:cNvSpPr>
            <a:spLocks noChangeArrowheads="1"/>
          </p:cNvSpPr>
          <p:nvPr/>
        </p:nvSpPr>
        <p:spPr bwMode="auto">
          <a:xfrm>
            <a:off x="-493934" y="4372769"/>
            <a:ext cx="7391400" cy="5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000000"/>
                </a:solidFill>
                <a:latin typeface="Arial" panose="020B0604020202020204" pitchFamily="34" charset="0"/>
                <a:cs typeface="DejaVu Sans" charset="0"/>
              </a:rPr>
              <a:t>IEEE 802 Organization</a:t>
            </a:r>
          </a:p>
        </p:txBody>
      </p:sp>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3143251" y="1681163"/>
            <a:ext cx="1350963"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594226" y="1681163"/>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693863" y="1681163"/>
            <a:ext cx="1350962"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2133600" y="1335089"/>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8023225" y="2413000"/>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Appointed Officers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6477001" y="931863"/>
            <a:ext cx="1317625" cy="544512"/>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622551" y="860425"/>
            <a:ext cx="34464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000000"/>
                </a:solidFill>
                <a:latin typeface="Arial" panose="020B0604020202020204" pitchFamily="34" charset="0"/>
                <a:cs typeface="DejaVu Sans" charset="0"/>
              </a:rPr>
              <a:t>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662113" y="2582863"/>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802.15</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WPAN</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Bob Heile</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4598989" y="2582863"/>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983432" y="5059364"/>
            <a:ext cx="9865096"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LLC		           	 802.4 Token Bus 			ECSG TV Whitespace </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802.5 Token  Ring	           802.6 DQDB 			ECSG Emergency Services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802.7 Broadband TAG 	           802.8 Fiber Optic TAG		802.23 Emergency Services 802.9 ISLAN</a:t>
            </a:r>
          </a:p>
          <a:p>
            <a:pPr eaLnBrk="1" hangingPunct="1">
              <a:spcBef>
                <a:spcPct val="0"/>
              </a:spcBef>
              <a:buFontTx/>
              <a:buNone/>
              <a:defRPr/>
            </a:pPr>
            <a:r>
              <a:rPr lang="en-US" altLang="en-US" sz="1400" dirty="0">
                <a:solidFill>
                  <a:srgbClr val="333399"/>
                </a:solidFill>
                <a:cs typeface="DejaVu Sans" charset="0"/>
              </a:rPr>
              <a:t>802.10 Security	          		 802.12 Demand Priority	802.14 CATV</a:t>
            </a:r>
          </a:p>
          <a:p>
            <a:pPr eaLnBrk="1" hangingPunct="1">
              <a:spcBef>
                <a:spcPct val="0"/>
              </a:spcBef>
              <a:buFontTx/>
              <a:buNone/>
              <a:defRPr/>
            </a:pPr>
            <a:r>
              <a:rPr lang="en-US" altLang="en-US" sz="1400" dirty="0">
                <a:solidFill>
                  <a:srgbClr val="333399"/>
                </a:solidFill>
                <a:latin typeface="+mn-lt"/>
                <a:cs typeface="DejaVu Sans" charset="0"/>
              </a:rPr>
              <a:t>802.20 Mobile Broadband Wireless Access </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069013" y="1795464"/>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Hibernating</a:t>
            </a:r>
            <a:endParaRPr lang="en-US" altLang="en-US">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WG Chairs</a:t>
            </a:r>
            <a:endParaRPr lang="en-US" altLang="en-US">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(non voting)</a:t>
            </a:r>
            <a:endParaRPr lang="en-US" altLang="en-US">
              <a:solidFill>
                <a:srgbClr val="000000"/>
              </a:solidFill>
              <a:latin typeface="Arial" panose="020B0604020202020204" pitchFamily="34" charset="0"/>
              <a:cs typeface="DejaVu Sans" charset="0"/>
            </a:endParaRPr>
          </a:p>
        </p:txBody>
      </p:sp>
      <p:sp>
        <p:nvSpPr>
          <p:cNvPr id="44046" name="CustomShape 4">
            <a:extLst>
              <a:ext uri="{FF2B5EF4-FFF2-40B4-BE49-F238E27FC236}">
                <a16:creationId xmlns:a16="http://schemas.microsoft.com/office/drawing/2014/main" id="{49B6AAB7-80CB-4772-B025-852822910EFF}"/>
              </a:ext>
            </a:extLst>
          </p:cNvPr>
          <p:cNvSpPr>
            <a:spLocks noChangeArrowheads="1"/>
          </p:cNvSpPr>
          <p:nvPr/>
        </p:nvSpPr>
        <p:spPr bwMode="auto">
          <a:xfrm>
            <a:off x="3128963" y="2582863"/>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802.21</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Media indep. Handover Servs</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Subir Das</a:t>
            </a:r>
          </a:p>
        </p:txBody>
      </p:sp>
      <p:sp>
        <p:nvSpPr>
          <p:cNvPr id="44047" name="CustomShape 25">
            <a:extLst>
              <a:ext uri="{FF2B5EF4-FFF2-40B4-BE49-F238E27FC236}">
                <a16:creationId xmlns:a16="http://schemas.microsoft.com/office/drawing/2014/main" id="{6F063390-13E4-49FC-A134-5693D7FB97F2}"/>
              </a:ext>
            </a:extLst>
          </p:cNvPr>
          <p:cNvSpPr>
            <a:spLocks noChangeArrowheads="1"/>
          </p:cNvSpPr>
          <p:nvPr/>
        </p:nvSpPr>
        <p:spPr bwMode="auto">
          <a:xfrm>
            <a:off x="3133726" y="3498850"/>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802.22</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Apurva Mody</a:t>
            </a: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6140451" y="2822575"/>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4594226" y="3503613"/>
            <a:ext cx="1350963"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802.24</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662113" y="3482975"/>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Steve Shellhammer</a:t>
            </a:r>
            <a:endParaRPr lang="en-US" altLang="en-US" sz="120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7626351" y="2767013"/>
            <a:ext cx="1350963"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9112251" y="2767013"/>
            <a:ext cx="1349375" cy="75565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James P.K. Gilb</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7626351" y="3617914"/>
            <a:ext cx="1350963" cy="757237"/>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9112251" y="3621089"/>
            <a:ext cx="1349375" cy="757237"/>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7626351" y="4470401"/>
            <a:ext cx="1350963" cy="823913"/>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Clint Chaplin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9112251" y="4462463"/>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Geoff Thompson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11</a:t>
            </a:fld>
            <a:endParaRPr lang="en-US" altLang="en-US" sz="1200" b="0"/>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6138864" y="3741738"/>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7985125" y="6450015"/>
            <a:ext cx="3514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29" name="Rectangle 4">
            <a:extLst>
              <a:ext uri="{FF2B5EF4-FFF2-40B4-BE49-F238E27FC236}">
                <a16:creationId xmlns:a16="http://schemas.microsoft.com/office/drawing/2014/main" id="{F22A33D2-8CE9-4559-99C4-11B2911C14F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12</a:t>
            </a:fld>
            <a:endParaRPr lang="en-US" altLang="en-US" sz="1200" b="0"/>
          </a:p>
        </p:txBody>
      </p:sp>
      <p:grpSp>
        <p:nvGrpSpPr>
          <p:cNvPr id="3" name="Group 2">
            <a:extLst>
              <a:ext uri="{FF2B5EF4-FFF2-40B4-BE49-F238E27FC236}">
                <a16:creationId xmlns:a16="http://schemas.microsoft.com/office/drawing/2014/main" id="{7E434A50-5791-4CC9-9D1C-9680DB328343}"/>
              </a:ext>
            </a:extLst>
          </p:cNvPr>
          <p:cNvGrpSpPr/>
          <p:nvPr/>
        </p:nvGrpSpPr>
        <p:grpSpPr>
          <a:xfrm>
            <a:off x="1199456" y="1164731"/>
            <a:ext cx="8994775" cy="5267325"/>
            <a:chOff x="1598613" y="812800"/>
            <a:chExt cx="8994775" cy="5267325"/>
          </a:xfrm>
        </p:grpSpPr>
        <p:sp>
          <p:nvSpPr>
            <p:cNvPr id="46085" name="Text Box 6">
              <a:extLst>
                <a:ext uri="{FF2B5EF4-FFF2-40B4-BE49-F238E27FC236}">
                  <a16:creationId xmlns:a16="http://schemas.microsoft.com/office/drawing/2014/main" id="{12A455C3-B1B2-410D-9DE0-8F7057CFFDB6}"/>
                </a:ext>
              </a:extLst>
            </p:cNvPr>
            <p:cNvSpPr txBox="1">
              <a:spLocks noChangeArrowheads="1"/>
            </p:cNvSpPr>
            <p:nvPr/>
          </p:nvSpPr>
          <p:spPr bwMode="auto">
            <a:xfrm rot="16200000">
              <a:off x="1458913" y="1516063"/>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grpSp>
          <p:nvGrpSpPr>
            <p:cNvPr id="46086" name="Group 48">
              <a:extLst>
                <a:ext uri="{FF2B5EF4-FFF2-40B4-BE49-F238E27FC236}">
                  <a16:creationId xmlns:a16="http://schemas.microsoft.com/office/drawing/2014/main" id="{E5E59DC9-5F53-490F-B685-A35168BEFF04}"/>
                </a:ext>
              </a:extLst>
            </p:cNvPr>
            <p:cNvGrpSpPr>
              <a:grpSpLocks/>
            </p:cNvGrpSpPr>
            <p:nvPr/>
          </p:nvGrpSpPr>
          <p:grpSpPr bwMode="auto">
            <a:xfrm>
              <a:off x="1970088" y="827088"/>
              <a:ext cx="1676400" cy="5218112"/>
              <a:chOff x="7391400" y="706218"/>
              <a:chExt cx="1676400" cy="5218420"/>
            </a:xfrm>
          </p:grpSpPr>
          <p:sp>
            <p:nvSpPr>
              <p:cNvPr id="46122" name="AutoShape 11">
                <a:extLst>
                  <a:ext uri="{FF2B5EF4-FFF2-40B4-BE49-F238E27FC236}">
                    <a16:creationId xmlns:a16="http://schemas.microsoft.com/office/drawing/2014/main" id="{402DEEB1-F437-44F3-9719-D51B7FF6A582}"/>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-2016</a:t>
                </a:r>
              </a:p>
            </p:txBody>
          </p:sp>
          <p:sp>
            <p:nvSpPr>
              <p:cNvPr id="46123" name="AutoShape 9">
                <a:extLst>
                  <a:ext uri="{FF2B5EF4-FFF2-40B4-BE49-F238E27FC236}">
                    <a16:creationId xmlns:a16="http://schemas.microsoft.com/office/drawing/2014/main" id="{C33712CD-99C7-4DDC-B066-D1A24F12C5A2}"/>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11aa</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Video Transport</a:t>
                </a:r>
              </a:p>
            </p:txBody>
          </p:sp>
          <p:sp>
            <p:nvSpPr>
              <p:cNvPr id="46124" name="AutoShape 10">
                <a:extLst>
                  <a:ext uri="{FF2B5EF4-FFF2-40B4-BE49-F238E27FC236}">
                    <a16:creationId xmlns:a16="http://schemas.microsoft.com/office/drawing/2014/main" id="{07EECDFC-82E5-425E-B901-A56E888E3A72}"/>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11ae</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QoS Mgt Frames</a:t>
                </a:r>
              </a:p>
            </p:txBody>
          </p:sp>
          <p:sp>
            <p:nvSpPr>
              <p:cNvPr id="89" name="AutoShape 41">
                <a:extLst>
                  <a:ext uri="{FF2B5EF4-FFF2-40B4-BE49-F238E27FC236}">
                    <a16:creationId xmlns:a16="http://schemas.microsoft.com/office/drawing/2014/main" id="{BB2342FC-A3F2-4D9D-AAB5-F71E73C3E3E5}"/>
                  </a:ext>
                </a:extLst>
              </p:cNvPr>
              <p:cNvSpPr>
                <a:spLocks noChangeArrowheads="1"/>
              </p:cNvSpPr>
              <p:nvPr/>
            </p:nvSpPr>
            <p:spPr bwMode="auto">
              <a:xfrm>
                <a:off x="7518400" y="4524380"/>
                <a:ext cx="1308100" cy="450877"/>
              </a:xfrm>
              <a:prstGeom prst="cube">
                <a:avLst>
                  <a:gd name="adj" fmla="val 10069"/>
                </a:avLst>
              </a:prstGeom>
              <a:solidFill>
                <a:srgbClr val="99CCFF"/>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lgn="ctr">
                  <a:defRPr/>
                </a:pPr>
                <a:r>
                  <a:rPr lang="en-US" sz="1050" dirty="0">
                    <a:latin typeface="Tahoma" pitchFamily="34" charset="0"/>
                    <a:ea typeface="ＭＳ Ｐゴシック" charset="-128"/>
                    <a:cs typeface="Arial" pitchFamily="34" charset="0"/>
                  </a:rPr>
                  <a:t>11ac -VHT</a:t>
                </a:r>
              </a:p>
              <a:p>
                <a:pPr algn="ctr">
                  <a:defRPr/>
                </a:pP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46126" name="AutoShape 41">
                <a:extLst>
                  <a:ext uri="{FF2B5EF4-FFF2-40B4-BE49-F238E27FC236}">
                    <a16:creationId xmlns:a16="http://schemas.microsoft.com/office/drawing/2014/main" id="{48090EEE-27E8-4F07-8BE2-62FCC1872B48}"/>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11ad - VHT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 Gbps @ 60GHz</a:t>
                </a:r>
              </a:p>
            </p:txBody>
          </p:sp>
          <p:sp>
            <p:nvSpPr>
              <p:cNvPr id="46127" name="AutoShape 9">
                <a:extLst>
                  <a:ext uri="{FF2B5EF4-FFF2-40B4-BE49-F238E27FC236}">
                    <a16:creationId xmlns:a16="http://schemas.microsoft.com/office/drawing/2014/main" id="{12FDEF13-0070-414B-AD10-39057DCD463F}"/>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11af</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TV Whitespace</a:t>
                </a:r>
              </a:p>
            </p:txBody>
          </p:sp>
        </p:grpSp>
        <p:sp>
          <p:nvSpPr>
            <p:cNvPr id="46087" name="Right Arrow 53">
              <a:extLst>
                <a:ext uri="{FF2B5EF4-FFF2-40B4-BE49-F238E27FC236}">
                  <a16:creationId xmlns:a16="http://schemas.microsoft.com/office/drawing/2014/main" id="{57971715-1C58-436C-A820-E60438FDB7F2}"/>
                </a:ext>
              </a:extLst>
            </p:cNvPr>
            <p:cNvSpPr>
              <a:spLocks noChangeArrowheads="1"/>
            </p:cNvSpPr>
            <p:nvPr/>
          </p:nvSpPr>
          <p:spPr bwMode="auto">
            <a:xfrm rot="10800000">
              <a:off x="3500439" y="3273425"/>
              <a:ext cx="446087" cy="427038"/>
            </a:xfrm>
            <a:prstGeom prst="rightArrow">
              <a:avLst>
                <a:gd name="adj1" fmla="val 50000"/>
                <a:gd name="adj2" fmla="val 49996"/>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88" name="Text Box 6">
              <a:extLst>
                <a:ext uri="{FF2B5EF4-FFF2-40B4-BE49-F238E27FC236}">
                  <a16:creationId xmlns:a16="http://schemas.microsoft.com/office/drawing/2014/main" id="{641EE2AC-3705-4ECB-BF0F-AEFC83A5B84B}"/>
                </a:ext>
              </a:extLst>
            </p:cNvPr>
            <p:cNvSpPr txBox="1">
              <a:spLocks noChangeArrowheads="1"/>
            </p:cNvSpPr>
            <p:nvPr/>
          </p:nvSpPr>
          <p:spPr bwMode="auto">
            <a:xfrm rot="16200000">
              <a:off x="1146176" y="4721226"/>
              <a:ext cx="1211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PHY &amp; 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cxnSp>
          <p:nvCxnSpPr>
            <p:cNvPr id="46089" name="Straight Arrow Connector 51">
              <a:extLst>
                <a:ext uri="{FF2B5EF4-FFF2-40B4-BE49-F238E27FC236}">
                  <a16:creationId xmlns:a16="http://schemas.microsoft.com/office/drawing/2014/main" id="{09586C50-C2B9-45EC-A9CB-93AD88E8F78A}"/>
                </a:ext>
              </a:extLst>
            </p:cNvPr>
            <p:cNvCxnSpPr>
              <a:cxnSpLocks noChangeShapeType="1"/>
            </p:cNvCxnSpPr>
            <p:nvPr/>
          </p:nvCxnSpPr>
          <p:spPr bwMode="auto">
            <a:xfrm flipV="1">
              <a:off x="1903413" y="812800"/>
              <a:ext cx="0" cy="2605088"/>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0" name="Straight Arrow Connector 52">
              <a:extLst>
                <a:ext uri="{FF2B5EF4-FFF2-40B4-BE49-F238E27FC236}">
                  <a16:creationId xmlns:a16="http://schemas.microsoft.com/office/drawing/2014/main" id="{6F64B14A-EA58-4F16-90A8-F3B08BEFDE4C}"/>
                </a:ext>
              </a:extLst>
            </p:cNvPr>
            <p:cNvCxnSpPr>
              <a:cxnSpLocks noChangeShapeType="1"/>
            </p:cNvCxnSpPr>
            <p:nvPr/>
          </p:nvCxnSpPr>
          <p:spPr bwMode="auto">
            <a:xfrm>
              <a:off x="1903413" y="3617913"/>
              <a:ext cx="0" cy="2462212"/>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1" name="Straight Connector 53">
              <a:extLst>
                <a:ext uri="{FF2B5EF4-FFF2-40B4-BE49-F238E27FC236}">
                  <a16:creationId xmlns:a16="http://schemas.microsoft.com/office/drawing/2014/main" id="{D237C7A6-6A85-4199-B144-4301878DF87C}"/>
                </a:ext>
              </a:extLst>
            </p:cNvPr>
            <p:cNvCxnSpPr>
              <a:cxnSpLocks noChangeShapeType="1"/>
            </p:cNvCxnSpPr>
            <p:nvPr/>
          </p:nvCxnSpPr>
          <p:spPr bwMode="auto">
            <a:xfrm>
              <a:off x="1674813" y="3502025"/>
              <a:ext cx="2286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46092" name="Group 55">
              <a:extLst>
                <a:ext uri="{FF2B5EF4-FFF2-40B4-BE49-F238E27FC236}">
                  <a16:creationId xmlns:a16="http://schemas.microsoft.com/office/drawing/2014/main" id="{845F4EDE-54D9-40FE-8EBA-DF64553D9E49}"/>
                </a:ext>
              </a:extLst>
            </p:cNvPr>
            <p:cNvGrpSpPr>
              <a:grpSpLocks/>
            </p:cNvGrpSpPr>
            <p:nvPr/>
          </p:nvGrpSpPr>
          <p:grpSpPr bwMode="auto">
            <a:xfrm>
              <a:off x="3849689" y="812801"/>
              <a:ext cx="2797175" cy="5211763"/>
              <a:chOff x="4419600" y="706218"/>
              <a:chExt cx="2797854" cy="5211982"/>
            </a:xfrm>
          </p:grpSpPr>
          <p:sp>
            <p:nvSpPr>
              <p:cNvPr id="46111" name="AutoShape 11">
                <a:extLst>
                  <a:ext uri="{FF2B5EF4-FFF2-40B4-BE49-F238E27FC236}">
                    <a16:creationId xmlns:a16="http://schemas.microsoft.com/office/drawing/2014/main" id="{3820FD8E-EF1F-4707-BF1F-F0FC9D0F0D7F}"/>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-2012</a:t>
                </a:r>
              </a:p>
            </p:txBody>
          </p:sp>
          <p:sp>
            <p:nvSpPr>
              <p:cNvPr id="46112" name="AutoShape 42">
                <a:extLst>
                  <a:ext uri="{FF2B5EF4-FFF2-40B4-BE49-F238E27FC236}">
                    <a16:creationId xmlns:a16="http://schemas.microsoft.com/office/drawing/2014/main" id="{2190CEE0-06FC-4BE0-95D8-1F2614694A4B}"/>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11w</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Frame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13" name="AutoShape 9">
                <a:extLst>
                  <a:ext uri="{FF2B5EF4-FFF2-40B4-BE49-F238E27FC236}">
                    <a16:creationId xmlns:a16="http://schemas.microsoft.com/office/drawing/2014/main" id="{D692AA8E-5A6A-4C41-A1C1-E7DC2BF09DA8}"/>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RRM</a:t>
                </a:r>
              </a:p>
            </p:txBody>
          </p:sp>
          <p:sp>
            <p:nvSpPr>
              <p:cNvPr id="46114" name="AutoShape 10">
                <a:extLst>
                  <a:ext uri="{FF2B5EF4-FFF2-40B4-BE49-F238E27FC236}">
                    <a16:creationId xmlns:a16="http://schemas.microsoft.com/office/drawing/2014/main" id="{1D4A6DEA-15B5-495E-8FCF-EBE85F85B2E1}"/>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11r</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Fast Roam</a:t>
                </a:r>
              </a:p>
            </p:txBody>
          </p:sp>
          <p:sp>
            <p:nvSpPr>
              <p:cNvPr id="46115" name="AutoShape 21">
                <a:extLst>
                  <a:ext uri="{FF2B5EF4-FFF2-40B4-BE49-F238E27FC236}">
                    <a16:creationId xmlns:a16="http://schemas.microsoft.com/office/drawing/2014/main" id="{439AE553-9952-4BF8-967D-9A5DDD218735}"/>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11v</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Network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sp>
            <p:nvSpPr>
              <p:cNvPr id="46116" name="AutoShape 22">
                <a:extLst>
                  <a:ext uri="{FF2B5EF4-FFF2-40B4-BE49-F238E27FC236}">
                    <a16:creationId xmlns:a16="http://schemas.microsoft.com/office/drawing/2014/main" id="{671D51F0-FFB3-47AB-AADF-71659ECDA33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Mesh</a:t>
                </a:r>
              </a:p>
            </p:txBody>
          </p:sp>
          <p:sp>
            <p:nvSpPr>
              <p:cNvPr id="46117" name="AutoShape 23">
                <a:extLst>
                  <a:ext uri="{FF2B5EF4-FFF2-40B4-BE49-F238E27FC236}">
                    <a16:creationId xmlns:a16="http://schemas.microsoft.com/office/drawing/2014/main" id="{DAD0ECEA-1EF8-4D53-A3B7-19ABBD7C384B}"/>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11u</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WIEN </a:t>
                </a:r>
              </a:p>
            </p:txBody>
          </p:sp>
          <p:sp>
            <p:nvSpPr>
              <p:cNvPr id="46118" name="AutoShape 24">
                <a:extLst>
                  <a:ext uri="{FF2B5EF4-FFF2-40B4-BE49-F238E27FC236}">
                    <a16:creationId xmlns:a16="http://schemas.microsoft.com/office/drawing/2014/main" id="{1291E009-8593-4462-846E-23FE149D760C}"/>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cs typeface="Tahoma" panose="020B0604030504040204" pitchFamily="34" charset="0"/>
                  </a:rPr>
                  <a:t>11y</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Contention</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Based</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Protocol</a:t>
                </a:r>
              </a:p>
            </p:txBody>
          </p:sp>
          <p:sp>
            <p:nvSpPr>
              <p:cNvPr id="46119" name="AutoShape 41">
                <a:extLst>
                  <a:ext uri="{FF2B5EF4-FFF2-40B4-BE49-F238E27FC236}">
                    <a16:creationId xmlns:a16="http://schemas.microsoft.com/office/drawing/2014/main" id="{0EF0F9D0-7579-4DC1-A0B4-B7D08E0B4FD1}"/>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11n</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High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Throughput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(&gt;100 Mbps)</a:t>
                </a:r>
              </a:p>
            </p:txBody>
          </p:sp>
          <p:sp>
            <p:nvSpPr>
              <p:cNvPr id="46120" name="AutoShape 43">
                <a:extLst>
                  <a:ext uri="{FF2B5EF4-FFF2-40B4-BE49-F238E27FC236}">
                    <a16:creationId xmlns:a16="http://schemas.microsoft.com/office/drawing/2014/main" id="{1DAECC7E-781C-4A13-A121-75E11BB3A184}"/>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11z</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TDLS</a:t>
                </a:r>
              </a:p>
            </p:txBody>
          </p:sp>
          <p:sp>
            <p:nvSpPr>
              <p:cNvPr id="46121" name="AutoShape 44">
                <a:extLst>
                  <a:ext uri="{FF2B5EF4-FFF2-40B4-BE49-F238E27FC236}">
                    <a16:creationId xmlns:a16="http://schemas.microsoft.com/office/drawing/2014/main" id="{FD46524B-3B88-4AD4-843D-9F62F03BD251}"/>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11p</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WAVE</a:t>
                </a:r>
              </a:p>
            </p:txBody>
          </p:sp>
        </p:grpSp>
        <p:sp>
          <p:nvSpPr>
            <p:cNvPr id="46093" name="Right Arrow 49">
              <a:extLst>
                <a:ext uri="{FF2B5EF4-FFF2-40B4-BE49-F238E27FC236}">
                  <a16:creationId xmlns:a16="http://schemas.microsoft.com/office/drawing/2014/main" id="{4DFD1330-7D28-4555-93E8-51625AC884BD}"/>
                </a:ext>
              </a:extLst>
            </p:cNvPr>
            <p:cNvSpPr>
              <a:spLocks noChangeArrowheads="1"/>
            </p:cNvSpPr>
            <p:nvPr/>
          </p:nvSpPr>
          <p:spPr bwMode="auto">
            <a:xfrm rot="10800000">
              <a:off x="6496050" y="3240088"/>
              <a:ext cx="444500" cy="425450"/>
            </a:xfrm>
            <a:prstGeom prst="rightArrow">
              <a:avLst>
                <a:gd name="adj1" fmla="val 50000"/>
                <a:gd name="adj2" fmla="val 50004"/>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4" name="Group 57">
              <a:extLst>
                <a:ext uri="{FF2B5EF4-FFF2-40B4-BE49-F238E27FC236}">
                  <a16:creationId xmlns:a16="http://schemas.microsoft.com/office/drawing/2014/main" id="{90C53E7C-B8D8-46CD-B8A7-346A3C6ADA04}"/>
                </a:ext>
              </a:extLst>
            </p:cNvPr>
            <p:cNvGrpSpPr>
              <a:grpSpLocks/>
            </p:cNvGrpSpPr>
            <p:nvPr/>
          </p:nvGrpSpPr>
          <p:grpSpPr bwMode="auto">
            <a:xfrm>
              <a:off x="6858001" y="860426"/>
              <a:ext cx="1463675" cy="5184775"/>
              <a:chOff x="2717240" y="739083"/>
              <a:chExt cx="1463004" cy="5185555"/>
            </a:xfrm>
          </p:grpSpPr>
          <p:sp>
            <p:nvSpPr>
              <p:cNvPr id="46104" name="AutoShape 11">
                <a:extLst>
                  <a:ext uri="{FF2B5EF4-FFF2-40B4-BE49-F238E27FC236}">
                    <a16:creationId xmlns:a16="http://schemas.microsoft.com/office/drawing/2014/main" id="{FF87A672-F634-4F89-8444-5BCAEC15E833}"/>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-2007</a:t>
                </a:r>
              </a:p>
            </p:txBody>
          </p:sp>
          <p:sp>
            <p:nvSpPr>
              <p:cNvPr id="46105" name="AutoShape 15">
                <a:extLst>
                  <a:ext uri="{FF2B5EF4-FFF2-40B4-BE49-F238E27FC236}">
                    <a16:creationId xmlns:a16="http://schemas.microsoft.com/office/drawing/2014/main" id="{601AC7ED-F2FC-4282-BD8F-F9D099B77F32}"/>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11g</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6" name="AutoShape 16">
                <a:extLst>
                  <a:ext uri="{FF2B5EF4-FFF2-40B4-BE49-F238E27FC236}">
                    <a16:creationId xmlns:a16="http://schemas.microsoft.com/office/drawing/2014/main" id="{28D71824-58A7-46F0-90D2-D72B32C036B8}"/>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11e</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QoS</a:t>
                </a:r>
              </a:p>
            </p:txBody>
          </p:sp>
          <p:sp>
            <p:nvSpPr>
              <p:cNvPr id="46107" name="AutoShape 17">
                <a:extLst>
                  <a:ext uri="{FF2B5EF4-FFF2-40B4-BE49-F238E27FC236}">
                    <a16:creationId xmlns:a16="http://schemas.microsoft.com/office/drawing/2014/main" id="{2A58AA73-E898-42A4-87C6-D24EEAC74730}"/>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11i</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08" name="AutoShape 19">
                <a:extLst>
                  <a:ext uri="{FF2B5EF4-FFF2-40B4-BE49-F238E27FC236}">
                    <a16:creationId xmlns:a16="http://schemas.microsoft.com/office/drawing/2014/main" id="{1EF16001-AD47-43D5-98A4-617CD766CA9D}"/>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11h</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DFS &amp; TPC</a:t>
                </a:r>
              </a:p>
            </p:txBody>
          </p:sp>
          <p:sp>
            <p:nvSpPr>
              <p:cNvPr id="46109" name="AutoShape 18">
                <a:extLst>
                  <a:ext uri="{FF2B5EF4-FFF2-40B4-BE49-F238E27FC236}">
                    <a16:creationId xmlns:a16="http://schemas.microsoft.com/office/drawing/2014/main" id="{1B45C647-A264-4846-90CB-25953F3737EA}"/>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11j</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JP bands</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sp>
            <p:nvSpPr>
              <p:cNvPr id="73" name="AutoShape 18">
                <a:extLst>
                  <a:ext uri="{FF2B5EF4-FFF2-40B4-BE49-F238E27FC236}">
                    <a16:creationId xmlns:a16="http://schemas.microsoft.com/office/drawing/2014/main" id="{A2F09772-28F0-4A02-AEB9-8E5ECA15F190}"/>
                  </a:ext>
                </a:extLst>
              </p:cNvPr>
              <p:cNvSpPr>
                <a:spLocks noChangeArrowheads="1"/>
              </p:cNvSpPr>
              <p:nvPr/>
            </p:nvSpPr>
            <p:spPr bwMode="auto">
              <a:xfrm>
                <a:off x="2921934" y="2699941"/>
                <a:ext cx="998079" cy="376294"/>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b="1" kern="1200">
                    <a:solidFill>
                      <a:schemeClr val="lt1"/>
                    </a:solidFill>
                    <a:latin typeface="+mn-lt"/>
                    <a:ea typeface="+mn-ea"/>
                    <a:cs typeface="+mn-cs"/>
                  </a:defRPr>
                </a:lvl1pPr>
                <a:lvl2pPr marL="457200" algn="l" rtl="0" eaLnBrk="0" fontAlgn="base" hangingPunct="0">
                  <a:spcBef>
                    <a:spcPct val="0"/>
                  </a:spcBef>
                  <a:spcAft>
                    <a:spcPct val="0"/>
                  </a:spcAft>
                  <a:defRPr sz="2400" b="1" kern="1200">
                    <a:solidFill>
                      <a:schemeClr val="lt1"/>
                    </a:solidFill>
                    <a:latin typeface="+mn-lt"/>
                    <a:ea typeface="+mn-ea"/>
                    <a:cs typeface="+mn-cs"/>
                  </a:defRPr>
                </a:lvl2pPr>
                <a:lvl3pPr marL="914400" algn="l" rtl="0" eaLnBrk="0" fontAlgn="base" hangingPunct="0">
                  <a:spcBef>
                    <a:spcPct val="0"/>
                  </a:spcBef>
                  <a:spcAft>
                    <a:spcPct val="0"/>
                  </a:spcAft>
                  <a:defRPr sz="2400" b="1" kern="1200">
                    <a:solidFill>
                      <a:schemeClr val="lt1"/>
                    </a:solidFill>
                    <a:latin typeface="+mn-lt"/>
                    <a:ea typeface="+mn-ea"/>
                    <a:cs typeface="+mn-cs"/>
                  </a:defRPr>
                </a:lvl3pPr>
                <a:lvl4pPr marL="1371600" algn="l" rtl="0" eaLnBrk="0" fontAlgn="base" hangingPunct="0">
                  <a:spcBef>
                    <a:spcPct val="0"/>
                  </a:spcBef>
                  <a:spcAft>
                    <a:spcPct val="0"/>
                  </a:spcAft>
                  <a:defRPr sz="2400" b="1" kern="1200">
                    <a:solidFill>
                      <a:schemeClr val="lt1"/>
                    </a:solidFill>
                    <a:latin typeface="+mn-lt"/>
                    <a:ea typeface="+mn-ea"/>
                    <a:cs typeface="+mn-cs"/>
                  </a:defRPr>
                </a:lvl4pPr>
                <a:lvl5pPr marL="1828800" algn="l" rtl="0" eaLnBrk="0" fontAlgn="base" hangingPunct="0">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46095" name="Right Arrow 4">
              <a:extLst>
                <a:ext uri="{FF2B5EF4-FFF2-40B4-BE49-F238E27FC236}">
                  <a16:creationId xmlns:a16="http://schemas.microsoft.com/office/drawing/2014/main" id="{6DE02F42-192D-4259-BE83-BB52D3AB3622}"/>
                </a:ext>
              </a:extLst>
            </p:cNvPr>
            <p:cNvSpPr>
              <a:spLocks noChangeArrowheads="1"/>
            </p:cNvSpPr>
            <p:nvPr/>
          </p:nvSpPr>
          <p:spPr bwMode="auto">
            <a:xfrm rot="10800000">
              <a:off x="8207375" y="3240088"/>
              <a:ext cx="446088" cy="425450"/>
            </a:xfrm>
            <a:prstGeom prst="rightArrow">
              <a:avLst>
                <a:gd name="adj1" fmla="val 50000"/>
                <a:gd name="adj2" fmla="val 50183"/>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6" name="Group 59">
              <a:extLst>
                <a:ext uri="{FF2B5EF4-FFF2-40B4-BE49-F238E27FC236}">
                  <a16:creationId xmlns:a16="http://schemas.microsoft.com/office/drawing/2014/main" id="{B760369A-F870-455B-8288-C481702EAF4F}"/>
                </a:ext>
              </a:extLst>
            </p:cNvPr>
            <p:cNvGrpSpPr>
              <a:grpSpLocks/>
            </p:cNvGrpSpPr>
            <p:nvPr/>
          </p:nvGrpSpPr>
          <p:grpSpPr bwMode="auto">
            <a:xfrm>
              <a:off x="8532814" y="860426"/>
              <a:ext cx="1163637" cy="5184775"/>
              <a:chOff x="1180690" y="739083"/>
              <a:chExt cx="1164003" cy="5185555"/>
            </a:xfrm>
          </p:grpSpPr>
          <p:sp>
            <p:nvSpPr>
              <p:cNvPr id="46100" name="AutoShape 11">
                <a:extLst>
                  <a:ext uri="{FF2B5EF4-FFF2-40B4-BE49-F238E27FC236}">
                    <a16:creationId xmlns:a16="http://schemas.microsoft.com/office/drawing/2014/main" id="{FCB04F19-ECFA-4ECE-9A54-9C63DDB47701}"/>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-2003</a:t>
                </a:r>
              </a:p>
            </p:txBody>
          </p:sp>
          <p:sp>
            <p:nvSpPr>
              <p:cNvPr id="46101" name="AutoShape 14">
                <a:extLst>
                  <a:ext uri="{FF2B5EF4-FFF2-40B4-BE49-F238E27FC236}">
                    <a16:creationId xmlns:a16="http://schemas.microsoft.com/office/drawing/2014/main" id="{9CEEC29F-CED6-4ADE-865F-89A02F13FC80}"/>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5GHz</a:t>
                </a:r>
              </a:p>
            </p:txBody>
          </p:sp>
          <p:sp>
            <p:nvSpPr>
              <p:cNvPr id="46102" name="AutoShape 15">
                <a:extLst>
                  <a:ext uri="{FF2B5EF4-FFF2-40B4-BE49-F238E27FC236}">
                    <a16:creationId xmlns:a16="http://schemas.microsoft.com/office/drawing/2014/main" id="{583F3642-0EC9-4E34-99D5-2945D46A2F79}"/>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11b</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3" name="AutoShape 18">
                <a:extLst>
                  <a:ext uri="{FF2B5EF4-FFF2-40B4-BE49-F238E27FC236}">
                    <a16:creationId xmlns:a16="http://schemas.microsoft.com/office/drawing/2014/main" id="{4BB70CA9-715E-4ACB-9A90-294FEB81401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11d</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Intl roaming</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grpSp>
        <p:sp>
          <p:nvSpPr>
            <p:cNvPr id="46097" name="Right Arrow 54">
              <a:extLst>
                <a:ext uri="{FF2B5EF4-FFF2-40B4-BE49-F238E27FC236}">
                  <a16:creationId xmlns:a16="http://schemas.microsoft.com/office/drawing/2014/main" id="{6EF88BFC-5E88-4A6C-990F-E9EC1353E178}"/>
                </a:ext>
              </a:extLst>
            </p:cNvPr>
            <p:cNvSpPr>
              <a:spLocks noChangeArrowheads="1"/>
            </p:cNvSpPr>
            <p:nvPr/>
          </p:nvSpPr>
          <p:spPr bwMode="auto">
            <a:xfrm rot="10800000">
              <a:off x="9475788" y="3205164"/>
              <a:ext cx="444500" cy="427037"/>
            </a:xfrm>
            <a:prstGeom prst="rightArrow">
              <a:avLst>
                <a:gd name="adj1" fmla="val 50000"/>
                <a:gd name="adj2" fmla="val 49818"/>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98" name="AutoShape 12">
              <a:extLst>
                <a:ext uri="{FF2B5EF4-FFF2-40B4-BE49-F238E27FC236}">
                  <a16:creationId xmlns:a16="http://schemas.microsoft.com/office/drawing/2014/main" id="{C1C003CB-C60C-4078-B50F-7EBCE86F0B8C}"/>
                </a:ext>
              </a:extLst>
            </p:cNvPr>
            <p:cNvSpPr>
              <a:spLocks noChangeArrowheads="1"/>
            </p:cNvSpPr>
            <p:nvPr/>
          </p:nvSpPr>
          <p:spPr bwMode="auto">
            <a:xfrm>
              <a:off x="9907588" y="154781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IEEE</a:t>
              </a:r>
            </a:p>
            <a:p>
              <a:pPr algn="ctr">
                <a:spcBef>
                  <a:spcPct val="0"/>
                </a:spcBef>
                <a:buFontTx/>
                <a:buNone/>
              </a:pPr>
              <a:r>
                <a:rPr lang="en-US" altLang="en-US" sz="1400">
                  <a:latin typeface="Arial" panose="020B0604020202020204" pitchFamily="34" charset="0"/>
                  <a:cs typeface="Arial" panose="020B0604020202020204" pitchFamily="34" charset="0"/>
                </a:rPr>
                <a:t>Std</a:t>
              </a:r>
            </a:p>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 -1997</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grpSp>
      <p:sp>
        <p:nvSpPr>
          <p:cNvPr id="48" name="Rectangle 4">
            <a:extLst>
              <a:ext uri="{FF2B5EF4-FFF2-40B4-BE49-F238E27FC236}">
                <a16:creationId xmlns:a16="http://schemas.microsoft.com/office/drawing/2014/main" id="{8A131769-7EC1-4753-9D9A-20C6F426B5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13</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13</a:t>
            </a:fld>
            <a:endParaRPr lang="en-US" altLang="en-US" sz="1200" b="0"/>
          </a:p>
        </p:txBody>
      </p:sp>
      <p:grpSp>
        <p:nvGrpSpPr>
          <p:cNvPr id="42" name="Group 41">
            <a:extLst>
              <a:ext uri="{FF2B5EF4-FFF2-40B4-BE49-F238E27FC236}">
                <a16:creationId xmlns:a16="http://schemas.microsoft.com/office/drawing/2014/main" id="{8DEE7E83-39D0-46DC-B976-FFE526A6F47E}"/>
              </a:ext>
            </a:extLst>
          </p:cNvPr>
          <p:cNvGrpSpPr/>
          <p:nvPr/>
        </p:nvGrpSpPr>
        <p:grpSpPr>
          <a:xfrm>
            <a:off x="1724354" y="1335089"/>
            <a:ext cx="8695996" cy="4982273"/>
            <a:chOff x="1536700" y="1436917"/>
            <a:chExt cx="8695996" cy="4982273"/>
          </a:xfrm>
        </p:grpSpPr>
        <p:sp>
          <p:nvSpPr>
            <p:cNvPr id="43" name="Text Box 7">
              <a:extLst>
                <a:ext uri="{FF2B5EF4-FFF2-40B4-BE49-F238E27FC236}">
                  <a16:creationId xmlns:a16="http://schemas.microsoft.com/office/drawing/2014/main" id="{7AA1380F-8313-4985-8A22-32E3294D31E7}"/>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44" name="Text Box 13">
              <a:extLst>
                <a:ext uri="{FF2B5EF4-FFF2-40B4-BE49-F238E27FC236}">
                  <a16:creationId xmlns:a16="http://schemas.microsoft.com/office/drawing/2014/main" id="{FBCB9B9F-CDD8-4B9A-A87C-3F34F27FF1F4}"/>
                </a:ext>
              </a:extLst>
            </p:cNvPr>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45" name="Text Box 26">
              <a:extLst>
                <a:ext uri="{FF2B5EF4-FFF2-40B4-BE49-F238E27FC236}">
                  <a16:creationId xmlns:a16="http://schemas.microsoft.com/office/drawing/2014/main" id="{BE710485-3026-4DC4-A72A-009C30DD30BE}"/>
                </a:ext>
              </a:extLst>
            </p:cNvPr>
            <p:cNvSpPr txBox="1">
              <a:spLocks noChangeArrowheads="1"/>
            </p:cNvSpPr>
            <p:nvPr/>
          </p:nvSpPr>
          <p:spPr bwMode="auto">
            <a:xfrm>
              <a:off x="5332138"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46" name="Text Box 35">
              <a:extLst>
                <a:ext uri="{FF2B5EF4-FFF2-40B4-BE49-F238E27FC236}">
                  <a16:creationId xmlns:a16="http://schemas.microsoft.com/office/drawing/2014/main" id="{56C2A87F-3E9F-4FAA-9570-C087FD5B7BC7}"/>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47" name="Text Box 36">
              <a:extLst>
                <a:ext uri="{FF2B5EF4-FFF2-40B4-BE49-F238E27FC236}">
                  <a16:creationId xmlns:a16="http://schemas.microsoft.com/office/drawing/2014/main" id="{6C1641B6-64FC-4E11-B7DE-60F6814DE542}"/>
                </a:ext>
              </a:extLst>
            </p:cNvPr>
            <p:cNvSpPr txBox="1">
              <a:spLocks noChangeArrowheads="1"/>
            </p:cNvSpPr>
            <p:nvPr/>
          </p:nvSpPr>
          <p:spPr bwMode="auto">
            <a:xfrm>
              <a:off x="1708170"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48" name="Text Box 38">
              <a:extLst>
                <a:ext uri="{FF2B5EF4-FFF2-40B4-BE49-F238E27FC236}">
                  <a16:creationId xmlns:a16="http://schemas.microsoft.com/office/drawing/2014/main" id="{3CC04F6A-4848-454D-AE71-09A11B18AC66}"/>
                </a:ext>
              </a:extLst>
            </p:cNvPr>
            <p:cNvSpPr txBox="1">
              <a:spLocks noChangeArrowheads="1"/>
            </p:cNvSpPr>
            <p:nvPr/>
          </p:nvSpPr>
          <p:spPr bwMode="auto">
            <a:xfrm>
              <a:off x="7759303"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49" name="Text Box 3">
              <a:extLst>
                <a:ext uri="{FF2B5EF4-FFF2-40B4-BE49-F238E27FC236}">
                  <a16:creationId xmlns:a16="http://schemas.microsoft.com/office/drawing/2014/main" id="{B3FE56E7-995A-4E69-A30F-B7F2DBAB7FFC}"/>
                </a:ext>
              </a:extLst>
            </p:cNvPr>
            <p:cNvSpPr txBox="1">
              <a:spLocks noChangeArrowheads="1"/>
            </p:cNvSpPr>
            <p:nvPr/>
          </p:nvSpPr>
          <p:spPr bwMode="auto">
            <a:xfrm>
              <a:off x="1625263"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AutoShape 5">
              <a:extLst>
                <a:ext uri="{FF2B5EF4-FFF2-40B4-BE49-F238E27FC236}">
                  <a16:creationId xmlns:a16="http://schemas.microsoft.com/office/drawing/2014/main" id="{E0B32E1D-D2F7-4348-839B-DB34BE20F068}"/>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1" name="Text Box 6">
              <a:extLst>
                <a:ext uri="{FF2B5EF4-FFF2-40B4-BE49-F238E27FC236}">
                  <a16:creationId xmlns:a16="http://schemas.microsoft.com/office/drawing/2014/main" id="{27F09A66-EF34-4D5B-AE00-798F9AB2DFFC}"/>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3" name="AutoShape 8">
              <a:extLst>
                <a:ext uri="{FF2B5EF4-FFF2-40B4-BE49-F238E27FC236}">
                  <a16:creationId xmlns:a16="http://schemas.microsoft.com/office/drawing/2014/main" id="{8B95E95B-E78C-4590-8399-D1D8BF15F4E0}"/>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4" name="AutoShape 27">
              <a:extLst>
                <a:ext uri="{FF2B5EF4-FFF2-40B4-BE49-F238E27FC236}">
                  <a16:creationId xmlns:a16="http://schemas.microsoft.com/office/drawing/2014/main" id="{F5E3E9E6-76DC-45CD-A22A-04634E4894AA}"/>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5" name="AutoShape 34">
              <a:extLst>
                <a:ext uri="{FF2B5EF4-FFF2-40B4-BE49-F238E27FC236}">
                  <a16:creationId xmlns:a16="http://schemas.microsoft.com/office/drawing/2014/main" id="{394DB2FF-194B-4BB3-AFDC-F947D7241FCC}"/>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AutoShape 37">
              <a:extLst>
                <a:ext uri="{FF2B5EF4-FFF2-40B4-BE49-F238E27FC236}">
                  <a16:creationId xmlns:a16="http://schemas.microsoft.com/office/drawing/2014/main" id="{22A69ABF-CC46-45FF-BB76-17003E0B480E}"/>
                </a:ext>
              </a:extLst>
            </p:cNvPr>
            <p:cNvSpPr>
              <a:spLocks/>
            </p:cNvSpPr>
            <p:nvPr/>
          </p:nvSpPr>
          <p:spPr bwMode="auto">
            <a:xfrm rot="-5400000">
              <a:off x="2169319"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7" name="AutoShape 47">
              <a:extLst>
                <a:ext uri="{FF2B5EF4-FFF2-40B4-BE49-F238E27FC236}">
                  <a16:creationId xmlns:a16="http://schemas.microsoft.com/office/drawing/2014/main" id="{955368AB-BC7C-45EF-98F1-9E00CA0AF326}"/>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58" name="Cloud">
              <a:extLst>
                <a:ext uri="{FF2B5EF4-FFF2-40B4-BE49-F238E27FC236}">
                  <a16:creationId xmlns:a16="http://schemas.microsoft.com/office/drawing/2014/main" id="{204173FC-172F-44C2-83E3-E3EDB261F492}"/>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b="1">
                <a:solidFill>
                  <a:schemeClr val="tx1"/>
                </a:solidFill>
              </a:endParaRPr>
            </a:p>
          </p:txBody>
        </p:sp>
        <p:sp>
          <p:nvSpPr>
            <p:cNvPr id="59" name="AutoShape 46">
              <a:extLst>
                <a:ext uri="{FF2B5EF4-FFF2-40B4-BE49-F238E27FC236}">
                  <a16:creationId xmlns:a16="http://schemas.microsoft.com/office/drawing/2014/main" id="{238E47C3-06FC-4766-A599-55DE432D59B3}"/>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0" name="AutoShape 46">
              <a:extLst>
                <a:ext uri="{FF2B5EF4-FFF2-40B4-BE49-F238E27FC236}">
                  <a16:creationId xmlns:a16="http://schemas.microsoft.com/office/drawing/2014/main" id="{8F3A2E7F-4196-46FF-A5DF-D306417F4894}"/>
                </a:ext>
              </a:extLst>
            </p:cNvPr>
            <p:cNvSpPr>
              <a:spLocks noChangeArrowheads="1"/>
            </p:cNvSpPr>
            <p:nvPr/>
          </p:nvSpPr>
          <p:spPr bwMode="auto">
            <a:xfrm>
              <a:off x="7837361" y="1545739"/>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61" name="AutoShape 46">
              <a:extLst>
                <a:ext uri="{FF2B5EF4-FFF2-40B4-BE49-F238E27FC236}">
                  <a16:creationId xmlns:a16="http://schemas.microsoft.com/office/drawing/2014/main" id="{1B471D4B-7B5C-43D2-BF82-A9D9CBF9EA10}"/>
                </a:ext>
              </a:extLst>
            </p:cNvPr>
            <p:cNvSpPr>
              <a:spLocks noChangeArrowheads="1"/>
            </p:cNvSpPr>
            <p:nvPr/>
          </p:nvSpPr>
          <p:spPr bwMode="auto">
            <a:xfrm>
              <a:off x="7861353" y="4923438"/>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62" name="AutoShape 46">
              <a:extLst>
                <a:ext uri="{FF2B5EF4-FFF2-40B4-BE49-F238E27FC236}">
                  <a16:creationId xmlns:a16="http://schemas.microsoft.com/office/drawing/2014/main" id="{B00AC2C4-24C9-44B9-8BF3-EC8F7628B2BD}"/>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63" name="AutoShape 46">
              <a:extLst>
                <a:ext uri="{FF2B5EF4-FFF2-40B4-BE49-F238E27FC236}">
                  <a16:creationId xmlns:a16="http://schemas.microsoft.com/office/drawing/2014/main" id="{7DE9CE6A-7590-419F-9688-B2AD243367E7}"/>
                </a:ext>
              </a:extLst>
            </p:cNvPr>
            <p:cNvSpPr>
              <a:spLocks noChangeArrowheads="1"/>
            </p:cNvSpPr>
            <p:nvPr/>
          </p:nvSpPr>
          <p:spPr bwMode="auto">
            <a:xfrm>
              <a:off x="5432539" y="3659811"/>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4" name="AutoShape 46">
              <a:extLst>
                <a:ext uri="{FF2B5EF4-FFF2-40B4-BE49-F238E27FC236}">
                  <a16:creationId xmlns:a16="http://schemas.microsoft.com/office/drawing/2014/main" id="{0E2181F3-2827-4AE2-BBEC-D3FE51983465}"/>
                </a:ext>
              </a:extLst>
            </p:cNvPr>
            <p:cNvSpPr>
              <a:spLocks noChangeArrowheads="1"/>
            </p:cNvSpPr>
            <p:nvPr/>
          </p:nvSpPr>
          <p:spPr bwMode="auto">
            <a:xfrm>
              <a:off x="5441683"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5" name="AutoShape 11">
              <a:extLst>
                <a:ext uri="{FF2B5EF4-FFF2-40B4-BE49-F238E27FC236}">
                  <a16:creationId xmlns:a16="http://schemas.microsoft.com/office/drawing/2014/main" id="{766C3FB7-CE3D-4DCB-8694-04D2D57B9229}"/>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66" name="AutoShape 46">
              <a:extLst>
                <a:ext uri="{FF2B5EF4-FFF2-40B4-BE49-F238E27FC236}">
                  <a16:creationId xmlns:a16="http://schemas.microsoft.com/office/drawing/2014/main" id="{D2311AC1-6AAB-4DA6-A823-E59F98D08ACE}"/>
                </a:ext>
              </a:extLst>
            </p:cNvPr>
            <p:cNvSpPr>
              <a:spLocks noChangeArrowheads="1"/>
            </p:cNvSpPr>
            <p:nvPr/>
          </p:nvSpPr>
          <p:spPr bwMode="auto">
            <a:xfrm>
              <a:off x="5423904" y="2324398"/>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67" name="AutoShape 46">
              <a:extLst>
                <a:ext uri="{FF2B5EF4-FFF2-40B4-BE49-F238E27FC236}">
                  <a16:creationId xmlns:a16="http://schemas.microsoft.com/office/drawing/2014/main" id="{1EE46DAA-F796-4EBD-A003-07929CD56115}"/>
                </a:ext>
              </a:extLst>
            </p:cNvPr>
            <p:cNvSpPr>
              <a:spLocks noChangeArrowheads="1"/>
            </p:cNvSpPr>
            <p:nvPr/>
          </p:nvSpPr>
          <p:spPr bwMode="auto">
            <a:xfrm>
              <a:off x="5426852" y="293531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68" name="AutoShape 49">
              <a:extLst>
                <a:ext uri="{FF2B5EF4-FFF2-40B4-BE49-F238E27FC236}">
                  <a16:creationId xmlns:a16="http://schemas.microsoft.com/office/drawing/2014/main" id="{6C62E65C-B324-4630-B145-0CD4E242A999}"/>
                </a:ext>
              </a:extLst>
            </p:cNvPr>
            <p:cNvSpPr>
              <a:spLocks noChangeArrowheads="1"/>
            </p:cNvSpPr>
            <p:nvPr/>
          </p:nvSpPr>
          <p:spPr bwMode="auto">
            <a:xfrm>
              <a:off x="7823560" y="3749664"/>
              <a:ext cx="990599"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69" name="AutoShape 46">
              <a:extLst>
                <a:ext uri="{FF2B5EF4-FFF2-40B4-BE49-F238E27FC236}">
                  <a16:creationId xmlns:a16="http://schemas.microsoft.com/office/drawing/2014/main" id="{D51766C8-9F2E-4BD3-A3FF-F81220AF5791}"/>
                </a:ext>
              </a:extLst>
            </p:cNvPr>
            <p:cNvSpPr>
              <a:spLocks noChangeArrowheads="1"/>
            </p:cNvSpPr>
            <p:nvPr/>
          </p:nvSpPr>
          <p:spPr bwMode="auto">
            <a:xfrm>
              <a:off x="4238502" y="3657602"/>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0" name="AutoShape 27">
              <a:extLst>
                <a:ext uri="{FF2B5EF4-FFF2-40B4-BE49-F238E27FC236}">
                  <a16:creationId xmlns:a16="http://schemas.microsoft.com/office/drawing/2014/main" id="{73D1799F-6AE4-4C15-AB2C-43669F6D3998}"/>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1" name="AutoShape 46">
              <a:extLst>
                <a:ext uri="{FF2B5EF4-FFF2-40B4-BE49-F238E27FC236}">
                  <a16:creationId xmlns:a16="http://schemas.microsoft.com/office/drawing/2014/main" id="{031CFFEE-7B04-4856-ADE6-C595445AF11F}"/>
                </a:ext>
              </a:extLst>
            </p:cNvPr>
            <p:cNvSpPr>
              <a:spLocks noChangeArrowheads="1"/>
            </p:cNvSpPr>
            <p:nvPr/>
          </p:nvSpPr>
          <p:spPr bwMode="auto">
            <a:xfrm>
              <a:off x="5410200" y="169688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72" name="AutoShape 46">
              <a:extLst>
                <a:ext uri="{FF2B5EF4-FFF2-40B4-BE49-F238E27FC236}">
                  <a16:creationId xmlns:a16="http://schemas.microsoft.com/office/drawing/2014/main" id="{79AA9AE8-F3BB-487E-A1BD-1D8DB1E409AB}"/>
                </a:ext>
              </a:extLst>
            </p:cNvPr>
            <p:cNvSpPr>
              <a:spLocks noChangeArrowheads="1"/>
            </p:cNvSpPr>
            <p:nvPr/>
          </p:nvSpPr>
          <p:spPr bwMode="auto">
            <a:xfrm>
              <a:off x="4215179" y="23622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3" name="AutoShape 46">
              <a:extLst>
                <a:ext uri="{FF2B5EF4-FFF2-40B4-BE49-F238E27FC236}">
                  <a16:creationId xmlns:a16="http://schemas.microsoft.com/office/drawing/2014/main" id="{FAC7E48C-760D-49F0-A648-057B1C576763}"/>
                </a:ext>
              </a:extLst>
            </p:cNvPr>
            <p:cNvSpPr>
              <a:spLocks noChangeArrowheads="1"/>
            </p:cNvSpPr>
            <p:nvPr/>
          </p:nvSpPr>
          <p:spPr bwMode="auto">
            <a:xfrm>
              <a:off x="4228009" y="423545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74" name="AutoShape 46">
              <a:extLst>
                <a:ext uri="{FF2B5EF4-FFF2-40B4-BE49-F238E27FC236}">
                  <a16:creationId xmlns:a16="http://schemas.microsoft.com/office/drawing/2014/main" id="{99546FB0-BA3E-4992-BB1A-9CF878221A70}"/>
                </a:ext>
              </a:extLst>
            </p:cNvPr>
            <p:cNvSpPr>
              <a:spLocks noChangeArrowheads="1"/>
            </p:cNvSpPr>
            <p:nvPr/>
          </p:nvSpPr>
          <p:spPr bwMode="auto">
            <a:xfrm>
              <a:off x="4228009" y="487842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75" name="AutoShape 46">
              <a:extLst>
                <a:ext uri="{FF2B5EF4-FFF2-40B4-BE49-F238E27FC236}">
                  <a16:creationId xmlns:a16="http://schemas.microsoft.com/office/drawing/2014/main" id="{A7F9EA54-9B15-4C0D-9D51-397E3FE9BAA6}"/>
                </a:ext>
              </a:extLst>
            </p:cNvPr>
            <p:cNvSpPr>
              <a:spLocks noChangeArrowheads="1"/>
            </p:cNvSpPr>
            <p:nvPr/>
          </p:nvSpPr>
          <p:spPr bwMode="auto">
            <a:xfrm>
              <a:off x="3117427" y="268783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Random and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Changing MAC</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Addresses</a:t>
              </a:r>
            </a:p>
            <a:p>
              <a:pPr algn="ctr"/>
              <a:r>
                <a:rPr lang="en-US" sz="1100" b="1" dirty="0">
                  <a:solidFill>
                    <a:schemeClr val="tx1"/>
                  </a:solidFill>
                  <a:latin typeface="Tahoma" pitchFamily="34" charset="0"/>
                  <a:ea typeface="ＭＳ Ｐゴシック" charset="-128"/>
                  <a:cs typeface="Arial" pitchFamily="34" charset="0"/>
                </a:rPr>
                <a:t>(RCM) TIG</a:t>
              </a:r>
            </a:p>
          </p:txBody>
        </p:sp>
      </p:grpSp>
      <p:sp>
        <p:nvSpPr>
          <p:cNvPr id="40" name="Rectangle 4">
            <a:extLst>
              <a:ext uri="{FF2B5EF4-FFF2-40B4-BE49-F238E27FC236}">
                <a16:creationId xmlns:a16="http://schemas.microsoft.com/office/drawing/2014/main" id="{2FD0862C-7FD2-47C5-8F38-C158E1C7819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extLst>
      <p:ext uri="{BB962C8B-B14F-4D97-AF65-F5344CB8AC3E}">
        <p14:creationId xmlns:p14="http://schemas.microsoft.com/office/powerpoint/2010/main" val="279555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14</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79E25E68-4D2D-42FD-86E8-5E635C6D319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960828"/>
              <a:ext cx="1371706" cy="688970"/>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Sponsor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4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000" y="4294210"/>
              <a:ext cx="419098"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15</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7944956"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41" name="Rectangle 4">
            <a:extLst>
              <a:ext uri="{FF2B5EF4-FFF2-40B4-BE49-F238E27FC236}">
                <a16:creationId xmlns:a16="http://schemas.microsoft.com/office/drawing/2014/main" id="{BA3A97FB-4866-4C94-BBBE-D790F5F9DC4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96E47CD-0D96-4C49-874B-CA9D787568B2}" type="slidenum">
              <a:rPr lang="en-US" altLang="en-US" sz="1200" b="0"/>
              <a:pPr>
                <a:spcBef>
                  <a:spcPct val="0"/>
                </a:spcBef>
                <a:buFontTx/>
                <a:buNone/>
              </a:pPr>
              <a:t>16</a:t>
            </a:fld>
            <a:endParaRPr lang="en-US" altLang="en-US" sz="1200" b="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p>
        </p:txBody>
      </p:sp>
      <p:sp>
        <p:nvSpPr>
          <p:cNvPr id="9" name="Rectangle 4">
            <a:extLst>
              <a:ext uri="{FF2B5EF4-FFF2-40B4-BE49-F238E27FC236}">
                <a16:creationId xmlns:a16="http://schemas.microsoft.com/office/drawing/2014/main" id="{32410BB5-5607-4810-A27F-971CA7F6353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2079625"/>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“Sponsor”</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17</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D1923215-85F1-4FB1-9AD1-351B54551155}"/>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1524000" y="1752601"/>
            <a:ext cx="9756576"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18</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1D5E99C6-E554-49BF-80BB-4B2E2633CAE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0263" y="2251075"/>
            <a:ext cx="8542337" cy="3886200"/>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D86F73A-8C1B-4AD3-A157-BDDAAD7B85B7}" type="slidenum">
              <a:rPr lang="en-US" altLang="en-US" sz="1200" b="0"/>
              <a:pPr>
                <a:spcBef>
                  <a:spcPct val="0"/>
                </a:spcBef>
                <a:buFontTx/>
                <a:buNone/>
              </a:pPr>
              <a:t>19</a:t>
            </a:fld>
            <a:endParaRPr lang="en-US" altLang="en-US" sz="1200" b="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7968208" y="6457953"/>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B78EEBFA-CECD-4EB8-B56A-C66C4B019DA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3" name="Date Placeholder 2">
            <a:extLst>
              <a:ext uri="{FF2B5EF4-FFF2-40B4-BE49-F238E27FC236}">
                <a16:creationId xmlns:a16="http://schemas.microsoft.com/office/drawing/2014/main" id="{C26EB6ED-5D6C-4E9C-B7DE-88AA7A17B712}"/>
              </a:ext>
            </a:extLst>
          </p:cNvPr>
          <p:cNvSpPr>
            <a:spLocks noGrp="1"/>
          </p:cNvSpPr>
          <p:nvPr>
            <p:ph type="dt" sz="half" idx="11"/>
          </p:nvPr>
        </p:nvSpPr>
        <p:spPr/>
        <p:txBody>
          <a:bodyPr/>
          <a:lstStyle/>
          <a:p>
            <a:pPr>
              <a:defRPr/>
            </a:pPr>
            <a:r>
              <a:rPr lang="en-US"/>
              <a:t>July 2019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 Plenary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July 15</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2019</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27653" name="Rectangle 5">
            <a:extLst>
              <a:ext uri="{FF2B5EF4-FFF2-40B4-BE49-F238E27FC236}">
                <a16:creationId xmlns:a16="http://schemas.microsoft.com/office/drawing/2014/main" id="{7FC36576-81C3-4E02-96C1-4395ADCB5AFE}"/>
              </a:ext>
            </a:extLst>
          </p:cNvPr>
          <p:cNvSpPr txBox="1">
            <a:spLocks noChangeArrowheads="1"/>
          </p:cNvSpPr>
          <p:nvPr/>
        </p:nvSpPr>
        <p:spPr bwMode="auto">
          <a:xfrm>
            <a:off x="7968208" y="6453982"/>
            <a:ext cx="3667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7" name="Rectangle 4">
            <a:extLst>
              <a:ext uri="{FF2B5EF4-FFF2-40B4-BE49-F238E27FC236}">
                <a16:creationId xmlns:a16="http://schemas.microsoft.com/office/drawing/2014/main" id="{5D89516E-CE61-4CDA-9181-8AB6949EA85B}"/>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2019</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1931989"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20</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040216" y="6467478"/>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9" name="Rectangle 4">
            <a:extLst>
              <a:ext uri="{FF2B5EF4-FFF2-40B4-BE49-F238E27FC236}">
                <a16:creationId xmlns:a16="http://schemas.microsoft.com/office/drawing/2014/main" id="{1E7B365E-A7DE-40A3-9468-9BDE8EE59F0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21</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CC5CFF73-7289-4C94-BC6E-1C4E378F67C4}"/>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A89B1588-315D-4710-B277-C57B2266CF30}"/>
              </a:ext>
            </a:extLst>
          </p:cNvPr>
          <p:cNvSpPr>
            <a:spLocks noGrp="1"/>
          </p:cNvSpPr>
          <p:nvPr>
            <p:ph type="dt" idx="10"/>
          </p:nvPr>
        </p:nvSpPr>
        <p:spPr/>
        <p:txBody>
          <a:bodyPr/>
          <a:lstStyle/>
          <a:p>
            <a:r>
              <a:rPr lang="en-US"/>
              <a:t>July 2019</a:t>
            </a: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22</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sz="2200" dirty="0"/>
              <a:t>Due Process</a:t>
            </a:r>
          </a:p>
          <a:p>
            <a:pPr>
              <a:spcBef>
                <a:spcPct val="45000"/>
              </a:spcBef>
            </a:pPr>
            <a:r>
              <a:rPr lang="en-US" altLang="en-US" sz="2200" b="0" dirty="0"/>
              <a:t>Develop, publish and follow procedures</a:t>
            </a:r>
          </a:p>
          <a:p>
            <a:pPr>
              <a:spcBef>
                <a:spcPct val="45000"/>
              </a:spcBef>
              <a:buFontTx/>
              <a:buNone/>
            </a:pPr>
            <a:r>
              <a:rPr lang="en-US" altLang="en-US" sz="2200" dirty="0"/>
              <a:t>Openness</a:t>
            </a:r>
          </a:p>
          <a:p>
            <a:pPr>
              <a:spcBef>
                <a:spcPct val="45000"/>
              </a:spcBef>
            </a:pPr>
            <a:r>
              <a:rPr lang="en-US" altLang="en-US" sz="2200" b="0" dirty="0"/>
              <a:t>All materially interested parties have access to the process and information</a:t>
            </a:r>
          </a:p>
          <a:p>
            <a:pPr>
              <a:spcBef>
                <a:spcPct val="45000"/>
              </a:spcBef>
              <a:buFontTx/>
              <a:buNone/>
            </a:pPr>
            <a:r>
              <a:rPr lang="en-US" altLang="en-US" sz="2200" dirty="0"/>
              <a:t>Consensus</a:t>
            </a:r>
          </a:p>
          <a:p>
            <a:pPr>
              <a:spcBef>
                <a:spcPct val="45000"/>
              </a:spcBef>
            </a:pPr>
            <a:r>
              <a:rPr lang="en-US" altLang="en-US" sz="2200" b="0" dirty="0"/>
              <a:t>Goal is agreement among the majority. For technical matters this means 75%</a:t>
            </a:r>
          </a:p>
          <a:p>
            <a:pPr>
              <a:spcBef>
                <a:spcPct val="45000"/>
              </a:spcBef>
              <a:buFontTx/>
              <a:buNone/>
            </a:pPr>
            <a:r>
              <a:rPr lang="en-US" altLang="en-US" sz="2200" dirty="0"/>
              <a:t>Balance</a:t>
            </a:r>
          </a:p>
          <a:p>
            <a:pPr>
              <a:spcBef>
                <a:spcPct val="45000"/>
              </a:spcBef>
            </a:pPr>
            <a:r>
              <a:rPr lang="en-US" altLang="en-US" sz="2200" b="0" dirty="0"/>
              <a:t>Representation from members of all materially interested parties</a:t>
            </a:r>
            <a:endParaRPr lang="en-US" altLang="en-US" sz="2200"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D1830C29-87B3-433C-A0D1-5BA7C2E92ED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1DD740DB-B2F2-45BF-A490-4DFB38F3FB34}"/>
              </a:ext>
            </a:extLst>
          </p:cNvPr>
          <p:cNvSpPr>
            <a:spLocks noGrp="1"/>
          </p:cNvSpPr>
          <p:nvPr>
            <p:ph type="dt" idx="10"/>
          </p:nvPr>
        </p:nvSpPr>
        <p:spPr/>
        <p:txBody>
          <a:bodyPr/>
          <a:lstStyle/>
          <a:p>
            <a:r>
              <a:rPr lang="en-US"/>
              <a:t>July 2019</a:t>
            </a:r>
            <a:endParaRPr lang="en-GB"/>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23</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8731462-141D-4F99-916D-8F56312B6E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3FD8B256-CDE2-4C27-AA81-40FDCDB36367}"/>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24</a:t>
            </a:fld>
            <a:endParaRPr lang="en-US" altLang="en-US" sz="1200" b="0" dirty="0"/>
          </a:p>
        </p:txBody>
      </p:sp>
      <p:sp>
        <p:nvSpPr>
          <p:cNvPr id="7" name="Rectangle 4">
            <a:extLst>
              <a:ext uri="{FF2B5EF4-FFF2-40B4-BE49-F238E27FC236}">
                <a16:creationId xmlns:a16="http://schemas.microsoft.com/office/drawing/2014/main" id="{E10B4C7F-5012-4025-BED6-A57FC889616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C944AC8F-1AF5-4521-8F96-B855B7B3E64D}"/>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25</a:t>
            </a:fld>
            <a:endParaRPr lang="en-US" altLang="en-US" sz="1200" b="0"/>
          </a:p>
        </p:txBody>
      </p:sp>
      <p:sp>
        <p:nvSpPr>
          <p:cNvPr id="7" name="Rectangle 4">
            <a:extLst>
              <a:ext uri="{FF2B5EF4-FFF2-40B4-BE49-F238E27FC236}">
                <a16:creationId xmlns:a16="http://schemas.microsoft.com/office/drawing/2014/main" id="{1B7C75F4-1D4B-4ECA-A786-7F3E920E84D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F612412B-3E56-4416-A5EE-1063E41366E4}"/>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26</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7" name="Rectangle 4">
            <a:extLst>
              <a:ext uri="{FF2B5EF4-FFF2-40B4-BE49-F238E27FC236}">
                <a16:creationId xmlns:a16="http://schemas.microsoft.com/office/drawing/2014/main" id="{2C314D6A-9EAE-4EA4-8E0D-E05F4F4418A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CFDF2C72-D319-4304-954A-C3227689856F}"/>
              </a:ext>
            </a:extLst>
          </p:cNvPr>
          <p:cNvSpPr>
            <a:spLocks noGrp="1"/>
          </p:cNvSpPr>
          <p:nvPr>
            <p:ph type="dt" idx="10"/>
          </p:nvPr>
        </p:nvSpPr>
        <p:spPr/>
        <p:txBody>
          <a:bodyPr/>
          <a:lstStyle/>
          <a:p>
            <a:r>
              <a:rPr lang="en-US"/>
              <a:t>July 2019</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9" name="Rectangle 4">
            <a:extLst>
              <a:ext uri="{FF2B5EF4-FFF2-40B4-BE49-F238E27FC236}">
                <a16:creationId xmlns:a16="http://schemas.microsoft.com/office/drawing/2014/main" id="{D3C6999D-1715-41FB-B56F-C8A5654987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26318F7F-B21B-4E29-9732-82FB4FB711F5}"/>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8" name="Rectangle 4">
            <a:extLst>
              <a:ext uri="{FF2B5EF4-FFF2-40B4-BE49-F238E27FC236}">
                <a16:creationId xmlns:a16="http://schemas.microsoft.com/office/drawing/2014/main" id="{EE40DCA3-728D-4D7F-8AFC-8E067975BB9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4DAFC942-F219-4114-B72C-7B991D91B7F9}"/>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8" name="Rectangle 4">
            <a:extLst>
              <a:ext uri="{FF2B5EF4-FFF2-40B4-BE49-F238E27FC236}">
                <a16:creationId xmlns:a16="http://schemas.microsoft.com/office/drawing/2014/main" id="{E86F78BC-2982-4E01-B466-CACCA6F7BF2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FEF8B9FC-166F-40AD-946C-967985D911D6}"/>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2019</a:t>
            </a:r>
            <a:endParaRPr lang="en-US" alt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9" name="Rectangle 4">
            <a:extLst>
              <a:ext uri="{FF2B5EF4-FFF2-40B4-BE49-F238E27FC236}">
                <a16:creationId xmlns:a16="http://schemas.microsoft.com/office/drawing/2014/main" id="{60F6E4C6-15D7-4088-8358-CEEE6BC42A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9CF398C7-C300-4E49-9156-EDA0F46E1713}"/>
              </a:ext>
            </a:extLst>
          </p:cNvPr>
          <p:cNvSpPr>
            <a:spLocks noGrp="1"/>
          </p:cNvSpPr>
          <p:nvPr>
            <p:ph type="dt" idx="10"/>
          </p:nvPr>
        </p:nvSpPr>
        <p:spPr/>
        <p:txBody>
          <a:bodyPr/>
          <a:lstStyle/>
          <a:p>
            <a:r>
              <a:rPr lang="en-US"/>
              <a:t>July 2019</a:t>
            </a:r>
            <a:endParaRPr lang="en-GB"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6" name="Rectangle 4">
            <a:extLst>
              <a:ext uri="{FF2B5EF4-FFF2-40B4-BE49-F238E27FC236}">
                <a16:creationId xmlns:a16="http://schemas.microsoft.com/office/drawing/2014/main" id="{C7D2A11D-1019-4A2F-ACAB-A041DCF72B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A45E163C-82F5-43FD-B3D2-D02B44334653}"/>
              </a:ext>
            </a:extLst>
          </p:cNvPr>
          <p:cNvSpPr>
            <a:spLocks noGrp="1"/>
          </p:cNvSpPr>
          <p:nvPr>
            <p:ph type="dt" idx="10"/>
          </p:nvPr>
        </p:nvSpPr>
        <p:spPr/>
        <p:txBody>
          <a:bodyPr/>
          <a:lstStyle/>
          <a:p>
            <a:r>
              <a:rPr lang="en-US"/>
              <a:t>July 2019</a:t>
            </a:r>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a:extLst>
              <a:ext uri="{FF2B5EF4-FFF2-40B4-BE49-F238E27FC236}">
                <a16:creationId xmlns:a16="http://schemas.microsoft.com/office/drawing/2014/main" id="{FE3BE504-0E9D-4C96-9F70-DCFAF5049F20}"/>
              </a:ext>
            </a:extLst>
          </p:cNvPr>
          <p:cNvSpPr txBox="1">
            <a:spLocks noChangeArrowheads="1"/>
          </p:cNvSpPr>
          <p:nvPr/>
        </p:nvSpPr>
        <p:spPr bwMode="auto">
          <a:xfrm>
            <a:off x="5868989" y="6475414"/>
            <a:ext cx="5286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imes New Roman" panose="02020603050405020304" pitchFamily="18"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9pPr>
          </a:lstStyle>
          <a:p>
            <a:pPr>
              <a:spcBef>
                <a:spcPct val="0"/>
              </a:spcBef>
              <a:buFontTx/>
              <a:buNone/>
            </a:pPr>
            <a:r>
              <a:rPr lang="en-US" altLang="en-US" sz="1200" b="0">
                <a:solidFill>
                  <a:srgbClr val="000000"/>
                </a:solidFill>
                <a:ea typeface="MS Gothic" panose="020B0609070205080204" pitchFamily="49" charset="-128"/>
              </a:rPr>
              <a:t>Slide </a:t>
            </a:r>
            <a:fld id="{A3F6BE15-4247-4036-9B94-69B38941F49D}" type="slidenum">
              <a:rPr lang="en-US" altLang="en-US" sz="1200" b="0">
                <a:solidFill>
                  <a:srgbClr val="000000"/>
                </a:solidFill>
                <a:ea typeface="MS Gothic" panose="020B0609070205080204" pitchFamily="49" charset="-128"/>
              </a:rPr>
              <a:pPr>
                <a:spcBef>
                  <a:spcPct val="0"/>
                </a:spcBef>
                <a:buFontTx/>
                <a:buNone/>
              </a:pPr>
              <a:t>32</a:t>
            </a:fld>
            <a:endParaRPr lang="en-US" altLang="en-US" sz="1200" b="0">
              <a:solidFill>
                <a:srgbClr val="000000"/>
              </a:solidFill>
              <a:ea typeface="MS Gothic" panose="020B0609070205080204" pitchFamily="49" charset="-128"/>
            </a:endParaRPr>
          </a:p>
        </p:txBody>
      </p:sp>
      <p:sp>
        <p:nvSpPr>
          <p:cNvPr id="91139" name="Text Box 4">
            <a:extLst>
              <a:ext uri="{FF2B5EF4-FFF2-40B4-BE49-F238E27FC236}">
                <a16:creationId xmlns:a16="http://schemas.microsoft.com/office/drawing/2014/main" id="{9F3E4D37-56C5-49DD-84F2-67B1F2FCB9F9}"/>
              </a:ext>
            </a:extLst>
          </p:cNvPr>
          <p:cNvSpPr txBox="1">
            <a:spLocks noChangeArrowheads="1"/>
          </p:cNvSpPr>
          <p:nvPr/>
        </p:nvSpPr>
        <p:spPr bwMode="auto">
          <a:xfrm>
            <a:off x="2209800" y="609600"/>
            <a:ext cx="8001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imes New Roman" panose="02020603050405020304" pitchFamily="18"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9pPr>
          </a:lstStyle>
          <a:p>
            <a:pPr algn="ctr">
              <a:spcBef>
                <a:spcPct val="0"/>
              </a:spcBef>
              <a:buFontTx/>
              <a:buNone/>
            </a:pPr>
            <a:r>
              <a:rPr lang="en-GB" altLang="en-US" sz="2800" u="sng">
                <a:solidFill>
                  <a:srgbClr val="000000"/>
                </a:solidFill>
                <a:ea typeface="MS Gothic" panose="020B0609070205080204" pitchFamily="49" charset="-128"/>
              </a:rPr>
              <a:t>Participation in IEEE 802 Meetings</a:t>
            </a:r>
          </a:p>
        </p:txBody>
      </p:sp>
      <p:sp>
        <p:nvSpPr>
          <p:cNvPr id="8" name="Text Box 5">
            <a:extLst>
              <a:ext uri="{FF2B5EF4-FFF2-40B4-BE49-F238E27FC236}">
                <a16:creationId xmlns:a16="http://schemas.microsoft.com/office/drawing/2014/main" id="{DB66CDDA-5F3C-4DA4-9151-2A50EA9FBF24}"/>
              </a:ext>
            </a:extLst>
          </p:cNvPr>
          <p:cNvSpPr txBox="1">
            <a:spLocks noChangeArrowheads="1"/>
          </p:cNvSpPr>
          <p:nvPr/>
        </p:nvSpPr>
        <p:spPr bwMode="auto">
          <a:xfrm>
            <a:off x="929217" y="1373189"/>
            <a:ext cx="10460567" cy="461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496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9pPr>
          </a:lstStyle>
          <a:p>
            <a:pPr>
              <a:spcBef>
                <a:spcPts val="600"/>
              </a:spcBef>
              <a:defRPr/>
            </a:pPr>
            <a:r>
              <a:rPr lang="en-GB" altLang="en-US" sz="1800" dirty="0">
                <a:solidFill>
                  <a:srgbClr val="000000"/>
                </a:solidFill>
                <a:ea typeface="MS Gothic" panose="020B0609070205080204" pitchFamily="49" charset="-128"/>
              </a:rPr>
              <a:t>Participation in any IEEE 802 meeting (Sponsor, Sponsor subgroup, Working Group, Working Group subgroup, etc.) is on an individual basis</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in the IEEE standards development individual process shall act based on their qualifications and experience. (</a:t>
            </a:r>
            <a:r>
              <a:rPr lang="en-GB" altLang="en-US" sz="1600" dirty="0">
                <a:solidFill>
                  <a:srgbClr val="000000"/>
                </a:solidFill>
                <a:ea typeface="MS Gothic" panose="020B0609070205080204" pitchFamily="49" charset="-128"/>
                <a:hlinkClick r:id="rId3"/>
              </a:rPr>
              <a:t>https://standards.ieee.org/develop/policies/bylaws/sb_bylaws.pdf</a:t>
            </a:r>
            <a:r>
              <a:rPr lang="en-GB" altLang="en-US" sz="1600" dirty="0">
                <a:solidFill>
                  <a:srgbClr val="000000"/>
                </a:solidFill>
                <a:ea typeface="MS Gothic" panose="020B0609070205080204" pitchFamily="49" charset="-128"/>
              </a:rPr>
              <a:t>   section 5.2.1)</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IEEE 802 Working Group membership is by individual; “</a:t>
            </a:r>
            <a:r>
              <a:rPr lang="en-GB" altLang="en-US" sz="1600" b="1" dirty="0">
                <a:solidFill>
                  <a:srgbClr val="000000"/>
                </a:solidFill>
                <a:ea typeface="MS Gothic" panose="020B0609070205080204" pitchFamily="49" charset="-128"/>
              </a:rPr>
              <a:t>Working Group members shall participate in the consensus process in a manner consistent with their professional expert opinion as individuals, and not as organizational representatives</a:t>
            </a:r>
            <a:r>
              <a:rPr lang="en-GB" altLang="en-US" sz="1600" dirty="0">
                <a:solidFill>
                  <a:srgbClr val="000000"/>
                </a:solidFill>
                <a:ea typeface="MS Gothic" panose="020B0609070205080204" pitchFamily="49" charset="-128"/>
              </a:rPr>
              <a:t>”. (</a:t>
            </a:r>
            <a:r>
              <a:rPr lang="en-GB" altLang="en-US" sz="1600" dirty="0" err="1">
                <a:solidFill>
                  <a:srgbClr val="000000"/>
                </a:solidFill>
                <a:ea typeface="MS Gothic" panose="020B0609070205080204" pitchFamily="49" charset="-128"/>
              </a:rPr>
              <a:t>subclause</a:t>
            </a:r>
            <a:r>
              <a:rPr lang="en-GB" altLang="en-US" sz="1600" dirty="0">
                <a:solidFill>
                  <a:srgbClr val="000000"/>
                </a:solidFill>
                <a:ea typeface="MS Gothic" panose="020B0609070205080204" pitchFamily="49" charset="-128"/>
              </a:rPr>
              <a:t> 4.2.1 “Establishment”, of the IEEE 802 LMSC Working Group Policies and Procedures)</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600" u="sng" dirty="0">
                <a:solidFill>
                  <a:srgbClr val="000000"/>
                </a:solidFill>
                <a:ea typeface="MS Gothic" panose="020B0609070205080204" pitchFamily="49" charset="-128"/>
                <a:hlinkClick r:id="rId3"/>
              </a:rPr>
              <a:t>https://standards.ieee.org/develop/policies/bylaws/sb_bylaws.pdf</a:t>
            </a:r>
            <a:r>
              <a:rPr lang="en-GB" altLang="en-US" sz="1600" u="sng" dirty="0">
                <a:solidFill>
                  <a:srgbClr val="000000"/>
                </a:solidFill>
                <a:ea typeface="MS Gothic" panose="020B0609070205080204" pitchFamily="49" charset="-128"/>
              </a:rPr>
              <a:t>  </a:t>
            </a:r>
            <a:r>
              <a:rPr lang="en-GB" altLang="en-US" sz="1600" dirty="0">
                <a:solidFill>
                  <a:srgbClr val="000000"/>
                </a:solidFill>
                <a:ea typeface="MS Gothic" panose="020B0609070205080204" pitchFamily="49" charset="-128"/>
              </a:rPr>
              <a:t> section 5.2.1.3 and the IEEE 802 LMSC Working Group Policies and Procedures, </a:t>
            </a:r>
            <a:r>
              <a:rPr lang="en-GB" altLang="en-US" sz="1600" dirty="0" err="1">
                <a:solidFill>
                  <a:srgbClr val="000000"/>
                </a:solidFill>
                <a:ea typeface="MS Gothic" panose="020B0609070205080204" pitchFamily="49" charset="-128"/>
              </a:rPr>
              <a:t>subclause</a:t>
            </a:r>
            <a:r>
              <a:rPr lang="en-GB" altLang="en-US" sz="1600" dirty="0">
                <a:solidFill>
                  <a:srgbClr val="000000"/>
                </a:solidFill>
                <a:ea typeface="MS Gothic" panose="020B0609070205080204" pitchFamily="49" charset="-128"/>
              </a:rPr>
              <a:t> 3.4.1 “Chair”, list item x.</a:t>
            </a:r>
          </a:p>
          <a:p>
            <a:pPr>
              <a:spcBef>
                <a:spcPts val="600"/>
              </a:spcBef>
              <a:defRPr/>
            </a:pPr>
            <a:r>
              <a:rPr lang="en-GB" altLang="en-US" sz="1800" dirty="0">
                <a:solidFill>
                  <a:srgbClr val="000000"/>
                </a:solidFill>
                <a:ea typeface="MS Gothic" panose="020B0609070205080204" pitchFamily="49" charset="-128"/>
              </a:rPr>
              <a:t>By participating in IEEE 802 meetings, you accept these requirements.  If you do not agree to these policies then you shall not participate.</a:t>
            </a:r>
          </a:p>
          <a:p>
            <a:pPr algn="ctr">
              <a:spcBef>
                <a:spcPts val="600"/>
              </a:spcBef>
              <a:defRPr/>
            </a:pPr>
            <a:r>
              <a:rPr lang="en-GB" altLang="en-US" sz="1400" dirty="0">
                <a:solidFill>
                  <a:srgbClr val="000000"/>
                </a:solidFill>
                <a:ea typeface="MS Gothic" panose="020B0609070205080204" pitchFamily="49" charset="-128"/>
              </a:rPr>
              <a:t>(Latest revision of IEEE 802 LMSC Working Group Policies and Procedures: </a:t>
            </a:r>
            <a:r>
              <a:rPr lang="en-GB" altLang="en-US" sz="1400" dirty="0">
                <a:solidFill>
                  <a:srgbClr val="000000"/>
                </a:solidFill>
                <a:ea typeface="MS Gothic" panose="020B0609070205080204" pitchFamily="49" charset="-128"/>
                <a:hlinkClick r:id="rId4"/>
              </a:rPr>
              <a:t>http://www.ieee802.org/devdocs.shtml</a:t>
            </a:r>
            <a:r>
              <a:rPr lang="en-GB" altLang="en-US" sz="1400" dirty="0">
                <a:solidFill>
                  <a:srgbClr val="000000"/>
                </a:solidFill>
                <a:ea typeface="MS Gothic" panose="020B0609070205080204" pitchFamily="49" charset="-128"/>
              </a:rPr>
              <a:t> )</a:t>
            </a:r>
          </a:p>
          <a:p>
            <a:pPr>
              <a:spcBef>
                <a:spcPts val="600"/>
              </a:spcBef>
              <a:defRPr/>
            </a:pPr>
            <a:endParaRPr lang="en-GB" altLang="en-US" dirty="0">
              <a:solidFill>
                <a:srgbClr val="000000"/>
              </a:solidFill>
              <a:ea typeface="MS Gothic" panose="020B0609070205080204" pitchFamily="49" charset="-128"/>
            </a:endParaRPr>
          </a:p>
        </p:txBody>
      </p:sp>
      <p:sp>
        <p:nvSpPr>
          <p:cNvPr id="91141" name="Rectangle 5">
            <a:extLst>
              <a:ext uri="{FF2B5EF4-FFF2-40B4-BE49-F238E27FC236}">
                <a16:creationId xmlns:a16="http://schemas.microsoft.com/office/drawing/2014/main" id="{DA4445D2-AA34-4FDB-BD11-6CFABCC7E30F}"/>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2AA3BD9-40A2-4E7B-96A2-DA8C6051BB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E5AEDFDC-66E9-41DC-9AF2-6C05B52AB5D5}"/>
              </a:ext>
            </a:extLst>
          </p:cNvPr>
          <p:cNvSpPr>
            <a:spLocks noGrp="1"/>
          </p:cNvSpPr>
          <p:nvPr>
            <p:ph type="dt" idx="10"/>
          </p:nvPr>
        </p:nvSpPr>
        <p:spPr/>
        <p:txBody>
          <a:bodyPr/>
          <a:lstStyle/>
          <a:p>
            <a:r>
              <a:rPr lang="en-US"/>
              <a:t>July 2019</a:t>
            </a:r>
            <a:endParaRPr lang="en-GB"/>
          </a:p>
        </p:txBody>
      </p:sp>
      <p:sp>
        <p:nvSpPr>
          <p:cNvPr id="3" name="Slide Number Placeholder 2">
            <a:extLst>
              <a:ext uri="{FF2B5EF4-FFF2-40B4-BE49-F238E27FC236}">
                <a16:creationId xmlns:a16="http://schemas.microsoft.com/office/drawing/2014/main" id="{7E210C7A-BF7B-4E95-8DF7-62EB0F9AAEE3}"/>
              </a:ext>
            </a:extLst>
          </p:cNvPr>
          <p:cNvSpPr>
            <a:spLocks noGrp="1"/>
          </p:cNvSpPr>
          <p:nvPr>
            <p:ph type="sldNum" idx="12"/>
          </p:nvPr>
        </p:nvSpPr>
        <p:spPr/>
        <p:txBody>
          <a:bodyPr/>
          <a:lstStyle/>
          <a:p>
            <a:r>
              <a:rPr lang="en-GB"/>
              <a:t>Slide </a:t>
            </a:r>
            <a:fld id="{F5D8E26B-7BCF-4D25-9C89-0168A6618F18}" type="slidenum">
              <a:rPr lang="en-GB" smtClean="0"/>
              <a:pPr/>
              <a:t>32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33</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6" name="Rectangle 4">
            <a:extLst>
              <a:ext uri="{FF2B5EF4-FFF2-40B4-BE49-F238E27FC236}">
                <a16:creationId xmlns:a16="http://schemas.microsoft.com/office/drawing/2014/main" id="{205707E6-858B-4A48-B8B1-6197DC61AB4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A334876C-76B4-480B-8002-A3020DBF9010}"/>
              </a:ext>
            </a:extLst>
          </p:cNvPr>
          <p:cNvSpPr>
            <a:spLocks noGrp="1"/>
          </p:cNvSpPr>
          <p:nvPr>
            <p:ph type="dt" idx="10"/>
          </p:nvPr>
        </p:nvSpPr>
        <p:spPr/>
        <p:txBody>
          <a:bodyPr/>
          <a:lstStyle/>
          <a:p>
            <a:r>
              <a:rPr lang="en-US"/>
              <a:t>July 2019</a:t>
            </a:r>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C76791C4-F90C-4D1E-91EF-E8AC9A0AA85C}"/>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5235" name="Rectangle 6">
            <a:extLst>
              <a:ext uri="{FF2B5EF4-FFF2-40B4-BE49-F238E27FC236}">
                <a16:creationId xmlns:a16="http://schemas.microsoft.com/office/drawing/2014/main" id="{D1021770-2306-4F20-B284-0EF9D09ACFC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99B208E-87D3-4FC0-BB45-6A8313A03F9D}" type="slidenum">
              <a:rPr lang="en-US" altLang="en-US" sz="1200" b="0"/>
              <a:pPr>
                <a:spcBef>
                  <a:spcPct val="0"/>
                </a:spcBef>
                <a:buFontTx/>
                <a:buNone/>
              </a:pPr>
              <a:t>34</a:t>
            </a:fld>
            <a:endParaRPr lang="en-US" altLang="en-US" sz="1200" b="0"/>
          </a:p>
        </p:txBody>
      </p:sp>
      <p:sp>
        <p:nvSpPr>
          <p:cNvPr id="95237" name="Rectangle 2">
            <a:extLst>
              <a:ext uri="{FF2B5EF4-FFF2-40B4-BE49-F238E27FC236}">
                <a16:creationId xmlns:a16="http://schemas.microsoft.com/office/drawing/2014/main" id="{16552BF6-159E-4DE3-850A-44044BE3B933}"/>
              </a:ext>
            </a:extLst>
          </p:cNvPr>
          <p:cNvSpPr>
            <a:spLocks noGrp="1" noChangeArrowheads="1"/>
          </p:cNvSpPr>
          <p:nvPr>
            <p:ph type="title"/>
          </p:nvPr>
        </p:nvSpPr>
        <p:spPr>
          <a:xfrm>
            <a:off x="2209800" y="685800"/>
            <a:ext cx="7772400" cy="609600"/>
          </a:xfrm>
        </p:spPr>
        <p:txBody>
          <a:bodyPr/>
          <a:lstStyle/>
          <a:p>
            <a:r>
              <a:rPr lang="en-GB" altLang="en-US" sz="2800"/>
              <a:t>Example Session graphic (interim) Jan 2010</a:t>
            </a:r>
          </a:p>
        </p:txBody>
      </p:sp>
      <p:sp>
        <p:nvSpPr>
          <p:cNvPr id="95238" name="Rectangle 2298">
            <a:extLst>
              <a:ext uri="{FF2B5EF4-FFF2-40B4-BE49-F238E27FC236}">
                <a16:creationId xmlns:a16="http://schemas.microsoft.com/office/drawing/2014/main" id="{F9430421-5EDD-4A33-B8C2-CDE9E7F6F63E}"/>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18 Normal slots, 2 Extra slots</a:t>
            </a:r>
          </a:p>
          <a:p>
            <a:pPr>
              <a:lnSpc>
                <a:spcPct val="80000"/>
              </a:lnSpc>
            </a:pPr>
            <a:r>
              <a:rPr lang="en-GB" altLang="en-US" sz="1800"/>
              <a:t>75% attendance requires 14 slots attended</a:t>
            </a:r>
          </a:p>
          <a:p>
            <a:pPr>
              <a:lnSpc>
                <a:spcPct val="80000"/>
              </a:lnSpc>
            </a:pPr>
            <a:r>
              <a:rPr lang="en-GB" altLang="en-US" sz="1800"/>
              <a:t>Closing plenary requires only 1 registration for 2 slot credit</a:t>
            </a:r>
          </a:p>
        </p:txBody>
      </p:sp>
      <p:sp>
        <p:nvSpPr>
          <p:cNvPr id="95239" name="Rectangle 2310">
            <a:extLst>
              <a:ext uri="{FF2B5EF4-FFF2-40B4-BE49-F238E27FC236}">
                <a16:creationId xmlns:a16="http://schemas.microsoft.com/office/drawing/2014/main" id="{2C062EBD-2E80-4905-A224-DF7A0C9F3B5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5240" name="Picture 2316">
            <a:extLst>
              <a:ext uri="{FF2B5EF4-FFF2-40B4-BE49-F238E27FC236}">
                <a16:creationId xmlns:a16="http://schemas.microsoft.com/office/drawing/2014/main" id="{843895F8-05D4-4CE9-ACA1-CAA496BB3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1"/>
            <a:ext cx="84582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5241" name="AutoShape 2292">
            <a:extLst>
              <a:ext uri="{FF2B5EF4-FFF2-40B4-BE49-F238E27FC236}">
                <a16:creationId xmlns:a16="http://schemas.microsoft.com/office/drawing/2014/main" id="{CF3A8689-AB8F-45E0-AA42-CAB60DE21EFA}"/>
              </a:ext>
            </a:extLst>
          </p:cNvPr>
          <p:cNvSpPr>
            <a:spLocks noChangeArrowheads="1"/>
          </p:cNvSpPr>
          <p:nvPr/>
        </p:nvSpPr>
        <p:spPr bwMode="auto">
          <a:xfrm>
            <a:off x="1676400" y="1828800"/>
            <a:ext cx="2286000" cy="381000"/>
          </a:xfrm>
          <a:prstGeom prst="wedgeRoundRectCallout">
            <a:avLst>
              <a:gd name="adj1" fmla="val 30139"/>
              <a:gd name="adj2" fmla="val 205833"/>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11FAFAEB-62E2-42CE-9DC6-013F609DF8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4B079F93-61C5-4262-8854-949FB5E9C2B9}"/>
              </a:ext>
            </a:extLst>
          </p:cNvPr>
          <p:cNvSpPr>
            <a:spLocks noGrp="1"/>
          </p:cNvSpPr>
          <p:nvPr>
            <p:ph type="dt" sz="half" idx="10"/>
          </p:nvPr>
        </p:nvSpPr>
        <p:spPr/>
        <p:txBody>
          <a:bodyPr/>
          <a:lstStyle/>
          <a:p>
            <a:pPr>
              <a:defRPr/>
            </a:pPr>
            <a:r>
              <a:rPr lang="en-US"/>
              <a:t>July 2019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35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a:t>Example Session graphic (plenary) Mar 2010</a:t>
            </a:r>
          </a:p>
        </p:txBody>
      </p:sp>
      <p:sp>
        <p:nvSpPr>
          <p:cNvPr id="97286" name="Rectangle 2298">
            <a:extLst>
              <a:ext uri="{FF2B5EF4-FFF2-40B4-BE49-F238E27FC236}">
                <a16:creationId xmlns:a16="http://schemas.microsoft.com/office/drawing/2014/main" id="{9ADA1FF1-7D1F-4628-A69B-FCE351612391}"/>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17 Normal slots, 2 Extra slots</a:t>
            </a:r>
          </a:p>
          <a:p>
            <a:pPr>
              <a:lnSpc>
                <a:spcPct val="80000"/>
              </a:lnSpc>
            </a:pPr>
            <a:r>
              <a:rPr lang="en-GB" altLang="en-US" sz="1800"/>
              <a:t>75% attendance requires 13 slots attended</a:t>
            </a:r>
          </a:p>
          <a:p>
            <a:pPr>
              <a:lnSpc>
                <a:spcPct val="80000"/>
              </a:lnSpc>
            </a:pPr>
            <a:r>
              <a:rPr lang="en-GB" altLang="en-US" sz="1800"/>
              <a:t>Closing plenary requires only 1 registration for 2 slot credit</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7288" name="Picture 2">
            <a:extLst>
              <a:ext uri="{FF2B5EF4-FFF2-40B4-BE49-F238E27FC236}">
                <a16:creationId xmlns:a16="http://schemas.microsoft.com/office/drawing/2014/main" id="{1B7148A3-E785-489C-910D-AD5A333D5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057400"/>
            <a:ext cx="89644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7289" name="AutoShape 2292">
            <a:extLst>
              <a:ext uri="{FF2B5EF4-FFF2-40B4-BE49-F238E27FC236}">
                <a16:creationId xmlns:a16="http://schemas.microsoft.com/office/drawing/2014/main" id="{B40FB697-6EF6-46F1-A69B-335D0FA1F44D}"/>
              </a:ext>
            </a:extLst>
          </p:cNvPr>
          <p:cNvSpPr>
            <a:spLocks noChangeArrowheads="1"/>
          </p:cNvSpPr>
          <p:nvPr/>
        </p:nvSpPr>
        <p:spPr bwMode="auto">
          <a:xfrm>
            <a:off x="1828800" y="1524000"/>
            <a:ext cx="2286000" cy="381000"/>
          </a:xfrm>
          <a:prstGeom prst="wedgeRoundRectCallout">
            <a:avLst>
              <a:gd name="adj1" fmla="val 34819"/>
              <a:gd name="adj2" fmla="val 415194"/>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BCF79D2D-DF11-4E98-86F5-7B9211E0880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80A61C77-806A-46B1-B842-93C5089672A4}"/>
              </a:ext>
            </a:extLst>
          </p:cNvPr>
          <p:cNvSpPr>
            <a:spLocks noGrp="1"/>
          </p:cNvSpPr>
          <p:nvPr>
            <p:ph type="dt" sz="half" idx="10"/>
          </p:nvPr>
        </p:nvSpPr>
        <p:spPr/>
        <p:txBody>
          <a:bodyPr/>
          <a:lstStyle/>
          <a:p>
            <a:pPr>
              <a:defRPr/>
            </a:pPr>
            <a:r>
              <a:rPr lang="en-US"/>
              <a:t>July 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36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7" name="Rectangle 4">
            <a:extLst>
              <a:ext uri="{FF2B5EF4-FFF2-40B4-BE49-F238E27FC236}">
                <a16:creationId xmlns:a16="http://schemas.microsoft.com/office/drawing/2014/main" id="{4124EAB6-93A0-4E26-A27A-B7661FADA3E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AD7A119B-3B9A-44EC-8622-4F1710ECF672}"/>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37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7" name="Rectangle 4">
            <a:extLst>
              <a:ext uri="{FF2B5EF4-FFF2-40B4-BE49-F238E27FC236}">
                <a16:creationId xmlns:a16="http://schemas.microsoft.com/office/drawing/2014/main" id="{39F79A3D-D374-4E38-9467-4EEEDF52866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537E55D7-2C83-44D6-ADFE-A7247BA1AA70}"/>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38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7" name="Rectangle 4">
            <a:extLst>
              <a:ext uri="{FF2B5EF4-FFF2-40B4-BE49-F238E27FC236}">
                <a16:creationId xmlns:a16="http://schemas.microsoft.com/office/drawing/2014/main" id="{E02EE436-79CA-4EFD-A3DB-558AC694A52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ADD71B30-C60D-4A98-AB7F-81AC359416A8}"/>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39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4">
            <a:extLst>
              <a:ext uri="{FF2B5EF4-FFF2-40B4-BE49-F238E27FC236}">
                <a16:creationId xmlns:a16="http://schemas.microsoft.com/office/drawing/2014/main" id="{16457D08-5667-4417-B8C3-87F93E17129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52338AC4-7934-40E5-9355-3C3E3ACA60F6}"/>
              </a:ext>
            </a:extLst>
          </p:cNvPr>
          <p:cNvSpPr>
            <a:spLocks noGrp="1"/>
          </p:cNvSpPr>
          <p:nvPr>
            <p:ph type="dt" idx="10"/>
          </p:nvPr>
        </p:nvSpPr>
        <p:spPr/>
        <p:txBody>
          <a:bodyPr/>
          <a:lstStyle/>
          <a:p>
            <a:r>
              <a:rPr lang="en-US"/>
              <a:t>July 2019</a:t>
            </a:r>
            <a:endParaRPr lang="en-GB"/>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4</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2019</a:t>
            </a:r>
            <a:endParaRPr lang="en-US" alt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C3D0778-8BAB-47D2-AD04-BA71E7157B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5FB42973-C702-4CF0-A691-3D5B52DEEFE7}"/>
              </a:ext>
            </a:extLst>
          </p:cNvPr>
          <p:cNvSpPr>
            <a:spLocks noGrp="1"/>
          </p:cNvSpPr>
          <p:nvPr>
            <p:ph type="dt" idx="10"/>
          </p:nvPr>
        </p:nvSpPr>
        <p:spPr/>
        <p:txBody>
          <a:bodyPr/>
          <a:lstStyle/>
          <a:p>
            <a:r>
              <a:rPr lang="en-US"/>
              <a:t>July 2019</a:t>
            </a:r>
            <a:endParaRPr lang="en-GB"/>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C6487ACC-E42F-4C13-9CEC-08E1E4CB11A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3" name="Date Placeholder 2">
            <a:extLst>
              <a:ext uri="{FF2B5EF4-FFF2-40B4-BE49-F238E27FC236}">
                <a16:creationId xmlns:a16="http://schemas.microsoft.com/office/drawing/2014/main" id="{16049A37-3CA3-47F9-B5AD-3A03128A295C}"/>
              </a:ext>
            </a:extLst>
          </p:cNvPr>
          <p:cNvSpPr>
            <a:spLocks noGrp="1"/>
          </p:cNvSpPr>
          <p:nvPr>
            <p:ph type="dt" idx="10"/>
          </p:nvPr>
        </p:nvSpPr>
        <p:spPr/>
        <p:txBody>
          <a:bodyPr/>
          <a:lstStyle/>
          <a:p>
            <a:r>
              <a:rPr lang="en-US"/>
              <a:t>July 2019</a:t>
            </a:r>
            <a:endParaRPr lang="en-GB"/>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E8A5F9FF-DF9C-4AF4-810F-BC4FA3E761F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5050EEC8-B470-46F8-A1B6-1DA7A613CFF7}"/>
              </a:ext>
            </a:extLst>
          </p:cNvPr>
          <p:cNvSpPr>
            <a:spLocks noGrp="1"/>
          </p:cNvSpPr>
          <p:nvPr>
            <p:ph type="dt" idx="10"/>
          </p:nvPr>
        </p:nvSpPr>
        <p:spPr/>
        <p:txBody>
          <a:bodyPr/>
          <a:lstStyle/>
          <a:p>
            <a:r>
              <a:rPr lang="en-US"/>
              <a:t>July 2019</a:t>
            </a:r>
            <a:endParaRPr lang="en-GB"/>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43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F52137E6-D81A-48A5-A499-77F089FDFB40}"/>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379D2F5E-B71C-419C-9DF9-D45CC163E774}"/>
              </a:ext>
            </a:extLst>
          </p:cNvPr>
          <p:cNvSpPr>
            <a:spLocks noGrp="1"/>
          </p:cNvSpPr>
          <p:nvPr>
            <p:ph type="dt" idx="10"/>
          </p:nvPr>
        </p:nvSpPr>
        <p:spPr/>
        <p:txBody>
          <a:bodyPr/>
          <a:lstStyle/>
          <a:p>
            <a:r>
              <a:rPr lang="en-US"/>
              <a:t>July 2019</a:t>
            </a:r>
            <a:endParaRPr lang="en-GB"/>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44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93F41A6-F369-4E62-8EE3-58CFB4114FC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731A2637-1A78-49A0-AB61-8FB17FC4768F}"/>
              </a:ext>
            </a:extLst>
          </p:cNvPr>
          <p:cNvSpPr>
            <a:spLocks noGrp="1"/>
          </p:cNvSpPr>
          <p:nvPr>
            <p:ph type="dt" idx="10"/>
          </p:nvPr>
        </p:nvSpPr>
        <p:spPr/>
        <p:txBody>
          <a:bodyPr/>
          <a:lstStyle/>
          <a:p>
            <a:r>
              <a:rPr lang="en-US"/>
              <a:t>July 2019</a:t>
            </a:r>
            <a:endParaRPr lang="en-GB"/>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45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6" name="Rectangle 4">
            <a:extLst>
              <a:ext uri="{FF2B5EF4-FFF2-40B4-BE49-F238E27FC236}">
                <a16:creationId xmlns:a16="http://schemas.microsoft.com/office/drawing/2014/main" id="{E6323C65-3632-43EB-BD01-DA4CB192CA6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FEE03BAD-2BB0-4E3D-B099-3DA755C33A30}"/>
              </a:ext>
            </a:extLst>
          </p:cNvPr>
          <p:cNvSpPr>
            <a:spLocks noGrp="1"/>
          </p:cNvSpPr>
          <p:nvPr>
            <p:ph type="dt" idx="10"/>
          </p:nvPr>
        </p:nvSpPr>
        <p:spPr/>
        <p:txBody>
          <a:bodyPr/>
          <a:lstStyle/>
          <a:p>
            <a:r>
              <a:rPr lang="en-US"/>
              <a:t>July 2019</a:t>
            </a:r>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46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02C7D6CB-2678-44A9-8C47-E7A13FEDFC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0484B27C-A5AE-4198-A23D-09E5093153EE}"/>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47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7" name="Rectangle 4">
            <a:extLst>
              <a:ext uri="{FF2B5EF4-FFF2-40B4-BE49-F238E27FC236}">
                <a16:creationId xmlns:a16="http://schemas.microsoft.com/office/drawing/2014/main" id="{7771AE59-1862-41A7-8EE0-2518531AD17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C1027A07-0F74-4E9F-A35B-D78E57174EA4}"/>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48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a:effectLst/>
                          <a:latin typeface="Arial" panose="020B0604020202020204" pitchFamily="34" charset="0"/>
                          <a:cs typeface="Arial" panose="020B0604020202020204" pitchFamily="34" charset="0"/>
                        </a:rPr>
                        <a:t>Family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BlackBerry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9" name="Rectangle 4">
            <a:extLst>
              <a:ext uri="{FF2B5EF4-FFF2-40B4-BE49-F238E27FC236}">
                <a16:creationId xmlns:a16="http://schemas.microsoft.com/office/drawing/2014/main" id="{C035E409-DB7E-4E9C-A43C-5B1CDACFE4A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3" name="Date Placeholder 2">
            <a:extLst>
              <a:ext uri="{FF2B5EF4-FFF2-40B4-BE49-F238E27FC236}">
                <a16:creationId xmlns:a16="http://schemas.microsoft.com/office/drawing/2014/main" id="{32B28480-0E4E-4276-8241-22A75D136A3F}"/>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49</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4" name="Rectangle 4">
            <a:extLst>
              <a:ext uri="{FF2B5EF4-FFF2-40B4-BE49-F238E27FC236}">
                <a16:creationId xmlns:a16="http://schemas.microsoft.com/office/drawing/2014/main" id="{9DD6BC6F-B909-47B3-87C6-D7CA4E410AB9}"/>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63FB7AE5-AD85-4642-B85F-8010211CBD5E}"/>
              </a:ext>
            </a:extLst>
          </p:cNvPr>
          <p:cNvSpPr>
            <a:spLocks noGrp="1"/>
          </p:cNvSpPr>
          <p:nvPr>
            <p:ph type="dt" idx="10"/>
          </p:nvPr>
        </p:nvSpPr>
        <p:spPr/>
        <p:txBody>
          <a:bodyPr/>
          <a:lstStyle/>
          <a:p>
            <a:r>
              <a:rPr lang="en-US"/>
              <a:t>July 2019</a:t>
            </a:r>
            <a:endParaRPr lang="en-GB" dirty="0"/>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2019</a:t>
            </a:r>
            <a:endParaRPr lang="en-US" altLang="en-US" sz="1800" dirty="0"/>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5</a:t>
            </a:fld>
            <a:endParaRPr lang="en-US" altLang="en-US" sz="1200" b="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50</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6" name="Rectangle 4">
            <a:extLst>
              <a:ext uri="{FF2B5EF4-FFF2-40B4-BE49-F238E27FC236}">
                <a16:creationId xmlns:a16="http://schemas.microsoft.com/office/drawing/2014/main" id="{2E5D2207-9832-4513-BFFD-A98C1416F4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1036008B-08CF-4126-BF5D-FC39E926E6BA}"/>
              </a:ext>
            </a:extLst>
          </p:cNvPr>
          <p:cNvSpPr>
            <a:spLocks noGrp="1"/>
          </p:cNvSpPr>
          <p:nvPr>
            <p:ph type="dt" idx="10"/>
          </p:nvPr>
        </p:nvSpPr>
        <p:spPr/>
        <p:txBody>
          <a:bodyPr/>
          <a:lstStyle/>
          <a:p>
            <a:r>
              <a:rPr lang="en-US"/>
              <a:t>July 2019</a:t>
            </a:r>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51</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8" name="Rectangle 4">
            <a:extLst>
              <a:ext uri="{FF2B5EF4-FFF2-40B4-BE49-F238E27FC236}">
                <a16:creationId xmlns:a16="http://schemas.microsoft.com/office/drawing/2014/main" id="{F86CD7CF-E8A9-4BDE-9AA5-D15214C8EB3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5323347B-3438-425E-AE4D-6E243C9CB772}"/>
              </a:ext>
            </a:extLst>
          </p:cNvPr>
          <p:cNvSpPr>
            <a:spLocks noGrp="1"/>
          </p:cNvSpPr>
          <p:nvPr>
            <p:ph type="dt" idx="10"/>
          </p:nvPr>
        </p:nvSpPr>
        <p:spPr/>
        <p:txBody>
          <a:bodyPr/>
          <a:lstStyle/>
          <a:p>
            <a:r>
              <a:rPr lang="en-US"/>
              <a:t>July 2019</a:t>
            </a:r>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52</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6" name="Rectangle 4">
            <a:extLst>
              <a:ext uri="{FF2B5EF4-FFF2-40B4-BE49-F238E27FC236}">
                <a16:creationId xmlns:a16="http://schemas.microsoft.com/office/drawing/2014/main" id="{1B0FAF22-35D0-45DF-94B0-3265732324E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7F95C1C0-A381-4530-BD8E-CDE164D6C658}"/>
              </a:ext>
            </a:extLst>
          </p:cNvPr>
          <p:cNvSpPr>
            <a:spLocks noGrp="1"/>
          </p:cNvSpPr>
          <p:nvPr>
            <p:ph type="dt" idx="10"/>
          </p:nvPr>
        </p:nvSpPr>
        <p:spPr/>
        <p:txBody>
          <a:bodyPr/>
          <a:lstStyle/>
          <a:p>
            <a:r>
              <a:rPr lang="en-US"/>
              <a:t>July 2019</a:t>
            </a:r>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53</a:t>
            </a:fld>
            <a:endParaRPr lang="en-US" altLang="en-US" sz="1200" b="0"/>
          </a:p>
        </p:txBody>
      </p:sp>
      <p:sp>
        <p:nvSpPr>
          <p:cNvPr id="7" name="Rectangle 4">
            <a:extLst>
              <a:ext uri="{FF2B5EF4-FFF2-40B4-BE49-F238E27FC236}">
                <a16:creationId xmlns:a16="http://schemas.microsoft.com/office/drawing/2014/main" id="{9F919F8E-BCC0-49B3-9139-D1DAB354D46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E2D9939E-2F62-4CE2-8FC2-17B54BC3FEC6}"/>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a:extLst>
              <a:ext uri="{FF2B5EF4-FFF2-40B4-BE49-F238E27FC236}">
                <a16:creationId xmlns:a16="http://schemas.microsoft.com/office/drawing/2014/main" id="{B65B7375-A9C5-4803-9552-7A989F8F04C3}"/>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6195" name="Rectangle 6">
            <a:extLst>
              <a:ext uri="{FF2B5EF4-FFF2-40B4-BE49-F238E27FC236}">
                <a16:creationId xmlns:a16="http://schemas.microsoft.com/office/drawing/2014/main" id="{6B6E6F34-1184-48FC-90A6-38BA7720A70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470CB18-C39D-4E38-A5D9-8A51D755D9A2}" type="slidenum">
              <a:rPr lang="en-US" altLang="en-US" sz="1200" b="0"/>
              <a:pPr>
                <a:spcBef>
                  <a:spcPct val="0"/>
                </a:spcBef>
                <a:buFontTx/>
                <a:buNone/>
              </a:pPr>
              <a:t>54</a:t>
            </a:fld>
            <a:endParaRPr lang="en-US" altLang="en-US" sz="1200" b="0"/>
          </a:p>
        </p:txBody>
      </p:sp>
      <p:sp>
        <p:nvSpPr>
          <p:cNvPr id="136196" name="Rectangle 2">
            <a:extLst>
              <a:ext uri="{FF2B5EF4-FFF2-40B4-BE49-F238E27FC236}">
                <a16:creationId xmlns:a16="http://schemas.microsoft.com/office/drawing/2014/main" id="{B8D8BCA7-8BF3-4B3E-B771-0AA466A47D90}"/>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Onsite File Server (Intranet)</a:t>
            </a:r>
          </a:p>
        </p:txBody>
      </p:sp>
      <p:sp>
        <p:nvSpPr>
          <p:cNvPr id="6" name="Rectangle 4">
            <a:extLst>
              <a:ext uri="{FF2B5EF4-FFF2-40B4-BE49-F238E27FC236}">
                <a16:creationId xmlns:a16="http://schemas.microsoft.com/office/drawing/2014/main" id="{10E3E9C8-7765-4C05-8951-FD950080461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CEAB74DF-1234-4A2A-8BA1-E575FFDD3506}"/>
              </a:ext>
            </a:extLst>
          </p:cNvPr>
          <p:cNvSpPr>
            <a:spLocks noGrp="1"/>
          </p:cNvSpPr>
          <p:nvPr>
            <p:ph type="dt" idx="10"/>
          </p:nvPr>
        </p:nvSpPr>
        <p:spPr/>
        <p:txBody>
          <a:bodyPr/>
          <a:lstStyle/>
          <a:p>
            <a:r>
              <a:rPr lang="en-US"/>
              <a:t>July 2019</a:t>
            </a:r>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a:extLst>
              <a:ext uri="{FF2B5EF4-FFF2-40B4-BE49-F238E27FC236}">
                <a16:creationId xmlns:a16="http://schemas.microsoft.com/office/drawing/2014/main" id="{035B925B-907A-45DD-8423-DD8D31EA136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8243" name="Rectangle 6">
            <a:extLst>
              <a:ext uri="{FF2B5EF4-FFF2-40B4-BE49-F238E27FC236}">
                <a16:creationId xmlns:a16="http://schemas.microsoft.com/office/drawing/2014/main" id="{E9FD091F-5209-4320-8453-36FAAEF6D8F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81DB8E7-CA86-4802-BA9E-AA269C98F30F}" type="slidenum">
              <a:rPr lang="en-US" altLang="en-US" sz="1200" b="0"/>
              <a:pPr>
                <a:spcBef>
                  <a:spcPct val="0"/>
                </a:spcBef>
                <a:buFontTx/>
                <a:buNone/>
              </a:pPr>
              <a:t>55</a:t>
            </a:fld>
            <a:endParaRPr lang="en-US" altLang="en-US" sz="1200" b="0"/>
          </a:p>
        </p:txBody>
      </p:sp>
      <p:sp>
        <p:nvSpPr>
          <p:cNvPr id="138245" name="Rectangle 2">
            <a:extLst>
              <a:ext uri="{FF2B5EF4-FFF2-40B4-BE49-F238E27FC236}">
                <a16:creationId xmlns:a16="http://schemas.microsoft.com/office/drawing/2014/main" id="{026014B2-4463-4488-A5E0-401250A18799}"/>
              </a:ext>
            </a:extLst>
          </p:cNvPr>
          <p:cNvSpPr>
            <a:spLocks noGrp="1" noChangeArrowheads="1"/>
          </p:cNvSpPr>
          <p:nvPr>
            <p:ph type="title"/>
          </p:nvPr>
        </p:nvSpPr>
        <p:spPr/>
        <p:txBody>
          <a:bodyPr/>
          <a:lstStyle/>
          <a:p>
            <a:r>
              <a:rPr lang="en-US" altLang="en-US"/>
              <a:t>Local File Document Server information</a:t>
            </a:r>
          </a:p>
        </p:txBody>
      </p:sp>
      <p:sp>
        <p:nvSpPr>
          <p:cNvPr id="138246" name="Rectangle 4">
            <a:extLst>
              <a:ext uri="{FF2B5EF4-FFF2-40B4-BE49-F238E27FC236}">
                <a16:creationId xmlns:a16="http://schemas.microsoft.com/office/drawing/2014/main" id="{CACEB25C-01A5-4DEE-B26A-21DD13A40480}"/>
              </a:ext>
            </a:extLst>
          </p:cNvPr>
          <p:cNvSpPr>
            <a:spLocks noChangeArrowheads="1"/>
          </p:cNvSpPr>
          <p:nvPr/>
        </p:nvSpPr>
        <p:spPr bwMode="auto">
          <a:xfrm>
            <a:off x="2343150" y="5441950"/>
            <a:ext cx="7004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a:t>Local FTP server: </a:t>
            </a:r>
            <a:r>
              <a:rPr lang="en-US" altLang="en-US" sz="1800">
                <a:hlinkClick r:id="rId3"/>
              </a:rPr>
              <a:t>ftp://ieee802.linespeed.io/802.11</a:t>
            </a:r>
            <a:r>
              <a:rPr lang="en-US" altLang="en-US" sz="1800"/>
              <a:t> (anonymous)</a:t>
            </a:r>
          </a:p>
          <a:p>
            <a:pPr algn="ctr">
              <a:spcBef>
                <a:spcPct val="0"/>
              </a:spcBef>
              <a:buFontTx/>
              <a:buNone/>
            </a:pPr>
            <a:r>
              <a:rPr lang="en-US" altLang="en-US" sz="1800"/>
              <a:t>External Document Server   </a:t>
            </a:r>
            <a:r>
              <a:rPr lang="en-US" altLang="en-US" sz="1800">
                <a:hlinkClick r:id="rId4"/>
              </a:rPr>
              <a:t>https://mentor.ieee.org/802.11/documents</a:t>
            </a:r>
            <a:endParaRPr lang="en-US" altLang="en-US" sz="1800" b="0"/>
          </a:p>
          <a:p>
            <a:pPr algn="ctr">
              <a:spcBef>
                <a:spcPct val="0"/>
              </a:spcBef>
              <a:buFontTx/>
              <a:buNone/>
            </a:pPr>
            <a:r>
              <a:rPr lang="en-US" altLang="en-US" sz="1800" b="0"/>
              <a:t> </a:t>
            </a:r>
          </a:p>
        </p:txBody>
      </p:sp>
      <p:pic>
        <p:nvPicPr>
          <p:cNvPr id="138247" name="Picture 1">
            <a:extLst>
              <a:ext uri="{FF2B5EF4-FFF2-40B4-BE49-F238E27FC236}">
                <a16:creationId xmlns:a16="http://schemas.microsoft.com/office/drawing/2014/main" id="{48112804-B796-42EB-A2CD-B76ABC8805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1101" y="1447801"/>
            <a:ext cx="73453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DCF370F0-4AD0-499C-B88D-BD0F5E4807A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3CB5D55E-3781-4E78-9145-BDB08C364567}"/>
              </a:ext>
            </a:extLst>
          </p:cNvPr>
          <p:cNvSpPr>
            <a:spLocks noGrp="1"/>
          </p:cNvSpPr>
          <p:nvPr>
            <p:ph type="dt" idx="10"/>
          </p:nvPr>
        </p:nvSpPr>
        <p:spPr/>
        <p:txBody>
          <a:bodyPr/>
          <a:lstStyle/>
          <a:p>
            <a:r>
              <a:rPr lang="en-US"/>
              <a:t>July 2019</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56</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6" name="Rectangle 4">
            <a:extLst>
              <a:ext uri="{FF2B5EF4-FFF2-40B4-BE49-F238E27FC236}">
                <a16:creationId xmlns:a16="http://schemas.microsoft.com/office/drawing/2014/main" id="{DF2D0D3D-874A-467D-B6CA-76E4FE36401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Date Placeholder 1">
            <a:extLst>
              <a:ext uri="{FF2B5EF4-FFF2-40B4-BE49-F238E27FC236}">
                <a16:creationId xmlns:a16="http://schemas.microsoft.com/office/drawing/2014/main" id="{C7924972-E957-4308-AA39-37BC89AC5B85}"/>
              </a:ext>
            </a:extLst>
          </p:cNvPr>
          <p:cNvSpPr>
            <a:spLocks noGrp="1"/>
          </p:cNvSpPr>
          <p:nvPr>
            <p:ph type="dt" idx="10"/>
          </p:nvPr>
        </p:nvSpPr>
        <p:spPr/>
        <p:txBody>
          <a:bodyPr/>
          <a:lstStyle/>
          <a:p>
            <a:r>
              <a:rPr lang="en-US"/>
              <a:t>July 2019</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200400" y="3657601"/>
            <a:ext cx="1562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solidFill>
                  <a:srgbClr val="FF0000"/>
                </a:solidFill>
                <a:cs typeface="DejaVu Sans" charset="0"/>
              </a:rPr>
              <a:t>IEEE 802 LMSC is a standards sponsor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2019</a:t>
            </a:r>
            <a:endParaRPr lang="en-US" altLang="en-US" sz="1800" dirty="0"/>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6</a:t>
            </a:fld>
            <a:endParaRPr lang="en-US" altLang="en-US" sz="12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2019</a:t>
            </a:r>
            <a:endParaRPr lang="en-US" altLang="en-US" sz="1800" dirty="0"/>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7</a:t>
            </a:fld>
            <a:endParaRPr lang="en-US" altLang="en-US" sz="12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a:t>Computer Society Sponsors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7968208" y="6475414"/>
            <a:ext cx="3485622"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Blackberry</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8</a:t>
            </a:fld>
            <a:endParaRPr lang="en-US" altLang="en-US" sz="1200" b="0" dirty="0"/>
          </a:p>
        </p:txBody>
      </p:sp>
      <p:sp>
        <p:nvSpPr>
          <p:cNvPr id="10" name="Rectangle 4">
            <a:extLst>
              <a:ext uri="{FF2B5EF4-FFF2-40B4-BE49-F238E27FC236}">
                <a16:creationId xmlns:a16="http://schemas.microsoft.com/office/drawing/2014/main" id="{269BDA80-F5D0-4C57-B310-200F07FCFB3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
        <p:nvSpPr>
          <p:cNvPr id="2" name="Slide Number Placeholder 1">
            <a:extLst>
              <a:ext uri="{FF2B5EF4-FFF2-40B4-BE49-F238E27FC236}">
                <a16:creationId xmlns:a16="http://schemas.microsoft.com/office/drawing/2014/main" id="{F841C968-79BB-45AB-8C7F-974277941037}"/>
              </a:ext>
            </a:extLst>
          </p:cNvPr>
          <p:cNvSpPr>
            <a:spLocks noGrp="1"/>
          </p:cNvSpPr>
          <p:nvPr>
            <p:ph type="sldNum" sz="quarter" idx="16"/>
          </p:nvPr>
        </p:nvSpPr>
        <p:spPr/>
        <p:txBody>
          <a:bodyPr/>
          <a:lstStyle/>
          <a:p>
            <a:pPr>
              <a:defRPr/>
            </a:pPr>
            <a:fld id="{8762CD3F-E34B-4DBD-AA44-8550DE4D8A8D}"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9</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7968209" y="6475414"/>
            <a:ext cx="3809454"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39942" name="Rectangle 4">
            <a:extLst>
              <a:ext uri="{FF2B5EF4-FFF2-40B4-BE49-F238E27FC236}">
                <a16:creationId xmlns:a16="http://schemas.microsoft.com/office/drawing/2014/main" id="{8AB35A26-F899-4E62-AE8D-FF6AED42D5D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2019</a:t>
            </a:r>
          </a:p>
        </p:txBody>
      </p:sp>
    </p:spTree>
  </p:cSld>
  <p:clrMapOvr>
    <a:masterClrMapping/>
  </p:clrMapOvr>
  <p:transition spd="slow"/>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68511</TotalTime>
  <Words>6070</Words>
  <Application>Microsoft Office PowerPoint</Application>
  <PresentationFormat>Widescreen</PresentationFormat>
  <Paragraphs>1129</Paragraphs>
  <Slides>56</Slides>
  <Notes>51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72" baseType="lpstr">
      <vt:lpstr>Arial Unicode MS</vt:lpstr>
      <vt:lpstr>MS Gothic</vt:lpstr>
      <vt:lpstr>MS PGothic</vt:lpstr>
      <vt:lpstr>MS PGothic</vt:lpstr>
      <vt:lpstr>Arial</vt:lpstr>
      <vt:lpstr>Calibri</vt:lpstr>
      <vt:lpstr>DejaVu Sans</vt:lpstr>
      <vt:lpstr>Helvetica</vt:lpstr>
      <vt:lpstr>Monotype Sorts</vt:lpstr>
      <vt:lpstr>Tahoma</vt:lpstr>
      <vt:lpstr>Times New Roman</vt:lpstr>
      <vt:lpstr>Verdana</vt:lpstr>
      <vt:lpstr>Verdana (Body)</vt:lpstr>
      <vt:lpstr>Wingdings</vt:lpstr>
      <vt:lpstr>802-11 Theme</vt:lpstr>
      <vt:lpstr>Document</vt:lpstr>
      <vt:lpstr>802.11 New Participant Introduction</vt:lpstr>
      <vt:lpstr>PowerPoint Presentation</vt:lpstr>
      <vt:lpstr>Where can I access important information?</vt:lpstr>
      <vt:lpstr>Who we are</vt:lpstr>
      <vt:lpstr>IEEE Standards Association (IEEE-SA)</vt:lpstr>
      <vt:lpstr>IEEE 802 within IEEE and IEEE-SA Structure</vt:lpstr>
      <vt:lpstr>Lower-Layer Focus</vt:lpstr>
      <vt:lpstr>Computer Society Sponsors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Participation</vt:lpstr>
      <vt:lpstr>PowerPoint Presentation</vt:lpstr>
      <vt:lpstr>Attendance</vt:lpstr>
      <vt:lpstr>Example Session graphic (interim) Jan 2010</vt:lpstr>
      <vt:lpstr>Example Session graphic (plenary) Mar 2010</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Badges</vt:lpstr>
      <vt:lpstr>Documentation</vt:lpstr>
      <vt:lpstr>Documentation Generally</vt:lpstr>
      <vt:lpstr>Email Reflectors</vt:lpstr>
      <vt:lpstr>Email Reflectors</vt:lpstr>
      <vt:lpstr>Onsite File Server (Intranet)</vt:lpstr>
      <vt:lpstr>Local File Document Server information</vt:lpstr>
      <vt:lpstr>Questions ?</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Jan 2019 - St Louis</dc:title>
  <dc:subject>January 2019</dc:subject>
  <dc:creator>Jon Rosdahl</dc:creator>
  <dc:description>Jon Rosdahl (Qualcomm)</dc:description>
  <cp:lastModifiedBy>Stephen McCann</cp:lastModifiedBy>
  <cp:revision>279</cp:revision>
  <cp:lastPrinted>1601-01-01T00:00:00Z</cp:lastPrinted>
  <dcterms:created xsi:type="dcterms:W3CDTF">2014-04-14T10:59:07Z</dcterms:created>
  <dcterms:modified xsi:type="dcterms:W3CDTF">2019-07-15T06:40:15Z</dcterms:modified>
  <cp:category>Report</cp:category>
</cp:coreProperties>
</file>