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69" r:id="rId2"/>
    <p:sldId id="270" r:id="rId3"/>
    <p:sldId id="306" r:id="rId4"/>
    <p:sldId id="305" r:id="rId5"/>
    <p:sldId id="307" r:id="rId6"/>
    <p:sldId id="308" r:id="rId7"/>
  </p:sldIdLst>
  <p:sldSz cx="9144000" cy="6858000" type="screen4x3"/>
  <p:notesSz cx="6934200" cy="92805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33"/>
    <a:srgbClr val="6666FF"/>
    <a:srgbClr val="7F7F7F"/>
    <a:srgbClr val="008D95"/>
    <a:srgbClr val="FF00FF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218" autoAdjust="0"/>
    <p:restoredTop sz="94660"/>
  </p:normalViewPr>
  <p:slideViewPr>
    <p:cSldViewPr>
      <p:cViewPr>
        <p:scale>
          <a:sx n="150" d="100"/>
          <a:sy n="150" d="100"/>
        </p:scale>
        <p:origin x="534" y="-48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>
      <p:cViewPr>
        <p:scale>
          <a:sx n="100" d="100"/>
          <a:sy n="100" d="100"/>
        </p:scale>
        <p:origin x="3528" y="-354"/>
      </p:cViewPr>
      <p:guideLst>
        <p:guide orient="horz" pos="2160"/>
        <p:guide pos="288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7800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May 2015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851525" y="8982075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Edward Au (Marvell Semiconductor)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 eaLnBrk="0" hangingPunct="0">
              <a:defRPr/>
            </a:lvl1pPr>
          </a:lstStyle>
          <a:p>
            <a:r>
              <a:rPr lang="en-US" altLang="en-US" dirty="0"/>
              <a:t>Page </a:t>
            </a:r>
            <a:fld id="{33E08E1E-6EC7-4C1A-A5A7-331760B4307E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100357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0358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dirty="0"/>
              <a:t>Submission</a:t>
            </a:r>
          </a:p>
        </p:txBody>
      </p:sp>
      <p:sp>
        <p:nvSpPr>
          <p:cNvPr id="100359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386220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086225" y="95250"/>
            <a:ext cx="2195513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400" b="1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doc.: IEEE 802.11-15/0496r5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8425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May 2015</a:t>
            </a:r>
          </a:p>
        </p:txBody>
      </p:sp>
      <p:sp>
        <p:nvSpPr>
          <p:cNvPr id="573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357813" y="8985250"/>
            <a:ext cx="9239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 eaLnBrk="0" hangingPunct="0">
              <a:defRPr>
                <a:latin typeface="Times New Roman" pitchFamily="18" charset="0"/>
                <a:ea typeface="+mn-ea"/>
                <a:cs typeface="+mn-cs"/>
              </a:defRPr>
            </a:lvl5pPr>
          </a:lstStyle>
          <a:p>
            <a:pPr lvl="4">
              <a:defRPr/>
            </a:pPr>
            <a:r>
              <a:rPr lang="en-US" dirty="0"/>
              <a:t>Edward Au (Marvell Semiconductor)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/>
            </a:lvl1pPr>
          </a:lstStyle>
          <a:p>
            <a:r>
              <a:rPr lang="en-US" altLang="en-US" dirty="0"/>
              <a:t>Page </a:t>
            </a:r>
            <a:fld id="{A4C469B6-0354-4D64-BCEB-6541BE9EF06F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57352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dirty="0"/>
              <a:t>Submission</a:t>
            </a:r>
          </a:p>
        </p:txBody>
      </p:sp>
      <p:sp>
        <p:nvSpPr>
          <p:cNvPr id="57353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7354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0868299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MS PGothic" charset="0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MS PGothic" charset="0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MS PGothic" charset="0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MS PGothic" charset="0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dirty="0"/>
              <a:t>doc.: IEEE 802.11-15/0496r1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dirty="0"/>
              <a:t>May 2015</a:t>
            </a:r>
          </a:p>
        </p:txBody>
      </p:sp>
      <p:sp>
        <p:nvSpPr>
          <p:cNvPr id="5837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4572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9144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1371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18288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22860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lvl="4">
              <a:spcBef>
                <a:spcPct val="0"/>
              </a:spcBef>
            </a:pPr>
            <a:r>
              <a:rPr lang="en-US" altLang="en-US" dirty="0"/>
              <a:t>Edward Au (Marvell Semiconductor)</a:t>
            </a:r>
          </a:p>
        </p:txBody>
      </p:sp>
      <p:sp>
        <p:nvSpPr>
          <p:cNvPr id="583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dirty="0"/>
              <a:t>Page </a:t>
            </a:r>
            <a:fld id="{25A8AF81-4441-4602-A932-2E89D75D88E0}" type="slidenum">
              <a:rPr lang="en-US" altLang="en-US"/>
              <a:pPr>
                <a:spcBef>
                  <a:spcPct val="0"/>
                </a:spcBef>
              </a:pPr>
              <a:t>1</a:t>
            </a:fld>
            <a:endParaRPr lang="en-US" altLang="en-US" dirty="0"/>
          </a:p>
        </p:txBody>
      </p:sp>
      <p:sp>
        <p:nvSpPr>
          <p:cNvPr id="583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/>
        </p:spPr>
      </p:sp>
      <p:sp>
        <p:nvSpPr>
          <p:cNvPr id="583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822729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en-US" dirty="0"/>
              <a:t>Alecsander Eitan (Qualcomm)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dirty="0"/>
              <a:t>Slide </a:t>
            </a:r>
            <a:fld id="{B92B35B7-A9DF-4AE0-90F3-BD9FCD6361E6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51547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December 2018</a:t>
            </a:r>
          </a:p>
        </p:txBody>
      </p:sp>
    </p:spTree>
    <p:extLst>
      <p:ext uri="{BB962C8B-B14F-4D97-AF65-F5344CB8AC3E}">
        <p14:creationId xmlns:p14="http://schemas.microsoft.com/office/powerpoint/2010/main" val="35857547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July 2013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en-US" dirty="0"/>
              <a:t>Alecsander Eitan (Qualcomm)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dirty="0"/>
              <a:t>Slide </a:t>
            </a:r>
            <a:fld id="{A8312614-8984-45B0-BDA0-077279777C94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4415554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July 2013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en-US" dirty="0"/>
              <a:t>Alecsander Eitan (Qualcomm)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dirty="0"/>
              <a:t>Slide </a:t>
            </a:r>
            <a:fld id="{54A696A0-C84D-41CA-B897-D54EDAEB7A46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8534732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en-US" dirty="0"/>
              <a:t>Alecsander Eitan (Qualcomm)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dirty="0"/>
              <a:t>Slide </a:t>
            </a:r>
            <a:fld id="{0FF88134-36A3-492E-B6B5-2F4703E76746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51547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December 2018</a:t>
            </a:r>
          </a:p>
        </p:txBody>
      </p:sp>
    </p:spTree>
    <p:extLst>
      <p:ext uri="{BB962C8B-B14F-4D97-AF65-F5344CB8AC3E}">
        <p14:creationId xmlns:p14="http://schemas.microsoft.com/office/powerpoint/2010/main" val="21852565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en-US" dirty="0"/>
              <a:t>Alecsander Eitan (Qualcomm)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dirty="0"/>
              <a:t>Slide </a:t>
            </a:r>
            <a:fld id="{EA943724-5DA9-4183-9894-2B800CB49223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51547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December 2018</a:t>
            </a:r>
          </a:p>
        </p:txBody>
      </p:sp>
    </p:spTree>
    <p:extLst>
      <p:ext uri="{BB962C8B-B14F-4D97-AF65-F5344CB8AC3E}">
        <p14:creationId xmlns:p14="http://schemas.microsoft.com/office/powerpoint/2010/main" val="8661919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en-US" dirty="0"/>
              <a:t>Alecsander Eitan (Qualcomm)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dirty="0"/>
              <a:t>Slide </a:t>
            </a:r>
            <a:fld id="{68E78D52-B4C3-4C54-8879-630EF7253A65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3"/>
          </p:nvPr>
        </p:nvSpPr>
        <p:spPr bwMode="auto">
          <a:xfrm>
            <a:off x="696913" y="332601"/>
            <a:ext cx="151547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December 2018</a:t>
            </a:r>
          </a:p>
        </p:txBody>
      </p:sp>
    </p:spTree>
    <p:extLst>
      <p:ext uri="{BB962C8B-B14F-4D97-AF65-F5344CB8AC3E}">
        <p14:creationId xmlns:p14="http://schemas.microsoft.com/office/powerpoint/2010/main" val="35589240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July 2013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en-US" dirty="0"/>
              <a:t>Alecsander Eitan (Qualcomm)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dirty="0"/>
              <a:t>Slide </a:t>
            </a:r>
            <a:fld id="{D311B223-DD3A-4F48-9311-03A92196BF2B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6959420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Alecsander Eitan (Qualcomm)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dirty="0"/>
              <a:t>Slide </a:t>
            </a:r>
            <a:fld id="{BAA79A68-64D1-4CCC-816B-FF3FB7B89AE4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51547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December 2018</a:t>
            </a:r>
          </a:p>
        </p:txBody>
      </p:sp>
    </p:spTree>
    <p:extLst>
      <p:ext uri="{BB962C8B-B14F-4D97-AF65-F5344CB8AC3E}">
        <p14:creationId xmlns:p14="http://schemas.microsoft.com/office/powerpoint/2010/main" val="2593576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en-US" dirty="0"/>
              <a:t>Alecsander Eitan (Qualcomm)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dirty="0"/>
              <a:t>Slide </a:t>
            </a:r>
            <a:fld id="{CF617D86-5CEF-4A7A-8BBC-1BE5E3A2734F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51547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December 2018</a:t>
            </a:r>
          </a:p>
        </p:txBody>
      </p:sp>
    </p:spTree>
    <p:extLst>
      <p:ext uri="{BB962C8B-B14F-4D97-AF65-F5344CB8AC3E}">
        <p14:creationId xmlns:p14="http://schemas.microsoft.com/office/powerpoint/2010/main" val="853319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July 2013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en-US" dirty="0"/>
              <a:t>Alecsander Eitan (Qualcomm)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dirty="0"/>
              <a:t>Slide </a:t>
            </a:r>
            <a:fld id="{CC8753CA-BECE-40D1-BB6F-2F442C98DD04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1804563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July 2013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en-US" dirty="0"/>
              <a:t>Alecsander Eitan (Qualcomm)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dirty="0"/>
              <a:t>Slide </a:t>
            </a:r>
            <a:fld id="{5C5EEBB6-A40D-4F9D-A461-8A01C53D589C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791408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54112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November 2018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791200" y="6475413"/>
            <a:ext cx="275272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Alecsander Eitan (Qualcomm)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eaLnBrk="0" hangingPunct="0">
              <a:defRPr/>
            </a:lvl1pPr>
          </a:lstStyle>
          <a:p>
            <a:r>
              <a:rPr lang="en-US" altLang="en-US" dirty="0"/>
              <a:t>Slide </a:t>
            </a:r>
            <a:fld id="{6F1F6262-6948-42CD-BF7B-D2CB9D8BADE4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4546808" y="332601"/>
            <a:ext cx="391139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marL="342900" indent="-3429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4572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22860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lvl="4" algn="r"/>
            <a:r>
              <a:rPr lang="en-US" altLang="en-US" sz="1800" b="1" dirty="0"/>
              <a:t>doc.: IEEE 802.11-18/2094-00-00ay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dirty="0"/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135" r:id="rId1"/>
    <p:sldLayoutId id="2147486136" r:id="rId2"/>
    <p:sldLayoutId id="2147486137" r:id="rId3"/>
    <p:sldLayoutId id="2147486138" r:id="rId4"/>
    <p:sldLayoutId id="2147486139" r:id="rId5"/>
    <p:sldLayoutId id="2147486140" r:id="rId6"/>
    <p:sldLayoutId id="2147486141" r:id="rId7"/>
    <p:sldLayoutId id="2147486142" r:id="rId8"/>
    <p:sldLayoutId id="2147486143" r:id="rId9"/>
    <p:sldLayoutId id="2147486144" r:id="rId10"/>
    <p:sldLayoutId id="2147486145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MS PGothic" pitchFamily="34" charset="-128"/>
          <a:cs typeface="MS PGothic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  <a:ea typeface="MS PGothic" pitchFamily="34" charset="-128"/>
          <a:cs typeface="MS PGothic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  <a:ea typeface="MS PGothic" pitchFamily="34" charset="-128"/>
          <a:cs typeface="MS PGothic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  <a:ea typeface="MS PGothic" pitchFamily="34" charset="-128"/>
          <a:cs typeface="MS PGothic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  <a:ea typeface="MS PGothic" pitchFamily="34" charset="-128"/>
          <a:cs typeface="MS PGothic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dirty="0"/>
              <a:t>Slide </a:t>
            </a:r>
            <a:fld id="{53ABCD13-380B-4CB5-B9B1-96CEC68A8A42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</a:pPr>
              <a:t>1</a:t>
            </a:fld>
            <a:endParaRPr lang="en-US" altLang="en-US" sz="1200" b="0" dirty="0"/>
          </a:p>
        </p:txBody>
      </p:sp>
      <p:sp>
        <p:nvSpPr>
          <p:cNvPr id="13317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1" y="762000"/>
            <a:ext cx="8381999" cy="1066800"/>
          </a:xfrm>
        </p:spPr>
        <p:txBody>
          <a:bodyPr/>
          <a:lstStyle/>
          <a:p>
            <a:r>
              <a:rPr lang="en-US" altLang="en-US" dirty="0"/>
              <a:t>WLAN Radar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1905000"/>
            <a:ext cx="7772400" cy="3810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altLang="en-US" sz="2000" dirty="0"/>
              <a:t>Date:</a:t>
            </a:r>
            <a:r>
              <a:rPr lang="en-US" altLang="en-US" sz="2000" b="0" dirty="0"/>
              <a:t> 2018-December-5</a:t>
            </a:r>
          </a:p>
        </p:txBody>
      </p:sp>
      <p:sp>
        <p:nvSpPr>
          <p:cNvPr id="13320" name="Rectangle 12"/>
          <p:cNvSpPr>
            <a:spLocks noChangeArrowheads="1"/>
          </p:cNvSpPr>
          <p:nvPr/>
        </p:nvSpPr>
        <p:spPr bwMode="auto">
          <a:xfrm>
            <a:off x="685800" y="2895600"/>
            <a:ext cx="1447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buFontTx/>
              <a:buNone/>
            </a:pPr>
            <a:r>
              <a:rPr lang="en-US" altLang="en-US" sz="2000" dirty="0"/>
              <a:t> Authors:</a:t>
            </a:r>
            <a:endParaRPr lang="en-US" altLang="en-US" sz="2000" b="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2847014"/>
              </p:ext>
            </p:extLst>
          </p:nvPr>
        </p:nvGraphicFramePr>
        <p:xfrm>
          <a:off x="381001" y="3545840"/>
          <a:ext cx="8305800" cy="148336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2514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624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Company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Email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Alecsander Eitan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Qualcomm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eitana@qti.qualcomm.com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Assaf Kasher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Qualcomm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akasher@qti.qualcomm.com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Solomon Trainin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Qualcomm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strainin@qti.qualcomm.com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0" name="Date Placeholder 5"/>
          <p:cNvSpPr>
            <a:spLocks noGrp="1"/>
          </p:cNvSpPr>
          <p:nvPr>
            <p:ph type="dt" sz="half" idx="2"/>
          </p:nvPr>
        </p:nvSpPr>
        <p:spPr>
          <a:xfrm>
            <a:off x="696913" y="332601"/>
            <a:ext cx="1515479" cy="276999"/>
          </a:xfrm>
        </p:spPr>
        <p:txBody>
          <a:bodyPr/>
          <a:lstStyle/>
          <a:p>
            <a:pPr>
              <a:defRPr/>
            </a:pPr>
            <a:r>
              <a:rPr lang="en-US" dirty="0"/>
              <a:t>December 2018</a:t>
            </a:r>
          </a:p>
        </p:txBody>
      </p:sp>
      <p:sp>
        <p:nvSpPr>
          <p:cNvPr id="1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/>
          <a:p>
            <a:pPr>
              <a:defRPr/>
            </a:pPr>
            <a:r>
              <a:rPr lang="en-US" dirty="0"/>
              <a:t>Alecsander Eitan (Qualcomm)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752600"/>
            <a:ext cx="7772400" cy="4343400"/>
          </a:xfrm>
        </p:spPr>
        <p:txBody>
          <a:bodyPr/>
          <a:lstStyle/>
          <a:p>
            <a:r>
              <a:rPr lang="en-US" sz="2000" b="0" dirty="0"/>
              <a:t>Lately Radar use-case in unlicensed mmWave start to gain interest in the industry (vendors and OEMs) for a variety of applications, such as: gesture, proximity, room sensing, image depth,…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b="0" dirty="0"/>
              <a:t>Radars in mmWave are based on FMCW or random sequences such as Golay.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b="0" dirty="0"/>
              <a:t>Supporting Radar as part of the WLAN framework can be very beneficial for both.</a:t>
            </a:r>
            <a:br>
              <a:rPr lang="en-US" sz="2000" b="0" dirty="0"/>
            </a:br>
            <a:r>
              <a:rPr lang="en-US" sz="2000" b="0" dirty="0"/>
              <a:t>Coexistence and sharing can be achieved by WLAN CCA and NAV mechanisms. </a:t>
            </a:r>
          </a:p>
          <a:p>
            <a:pPr marL="0" indent="0">
              <a:buNone/>
            </a:pPr>
            <a:endParaRPr lang="en-US" sz="2000" b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/>
          <a:p>
            <a:pPr>
              <a:defRPr/>
            </a:pPr>
            <a:r>
              <a:rPr lang="en-US" dirty="0"/>
              <a:t>Alecsander Eitan (Qualcomm)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 dirty="0"/>
              <a:t>Slide </a:t>
            </a:r>
            <a:fld id="{0FF88134-36A3-492E-B6B5-2F4703E76746}" type="slidenum">
              <a:rPr lang="en-US" altLang="en-US" smtClean="0"/>
              <a:pPr/>
              <a:t>2</a:t>
            </a:fld>
            <a:endParaRPr lang="en-US" alt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>
          <a:xfrm>
            <a:off x="696913" y="332601"/>
            <a:ext cx="1515479" cy="276999"/>
          </a:xfrm>
        </p:spPr>
        <p:txBody>
          <a:bodyPr/>
          <a:lstStyle/>
          <a:p>
            <a:pPr>
              <a:defRPr/>
            </a:pPr>
            <a:r>
              <a:rPr lang="en-US" dirty="0"/>
              <a:t>December 2018</a:t>
            </a:r>
          </a:p>
        </p:txBody>
      </p:sp>
    </p:spTree>
    <p:extLst>
      <p:ext uri="{BB962C8B-B14F-4D97-AF65-F5344CB8AC3E}">
        <p14:creationId xmlns:p14="http://schemas.microsoft.com/office/powerpoint/2010/main" val="24979919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suggested?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752600"/>
            <a:ext cx="7772400" cy="434340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000" b="0" dirty="0"/>
              <a:t>Add Radar functionality to 11ay based on existing frames and rules </a:t>
            </a:r>
            <a:br>
              <a:rPr lang="en-US" sz="2000" b="0" dirty="0"/>
            </a:br>
            <a:r>
              <a:rPr lang="en-US" sz="2000" b="0" dirty="0"/>
              <a:t>Add text as an Annex (in 11ay)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b="0" dirty="0"/>
              <a:t>WLAN STA will follow all the Channel Access Rules of 802.11 when performing Radar actions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b="0" dirty="0"/>
              <a:t>Radar will use CTS2SELF, SSW and Short-SSW Frame formats </a:t>
            </a:r>
            <a:br>
              <a:rPr lang="en-US" sz="2000" b="0" dirty="0"/>
            </a:br>
            <a:r>
              <a:rPr lang="en-US" sz="1600" b="0" dirty="0"/>
              <a:t>(in these messages Destination Address to be set to be same as Source Address)</a:t>
            </a:r>
          </a:p>
          <a:p>
            <a:pPr marL="0" indent="0">
              <a:buNone/>
            </a:pPr>
            <a:endParaRPr lang="en-US" b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/>
          <a:p>
            <a:pPr>
              <a:defRPr/>
            </a:pPr>
            <a:r>
              <a:rPr lang="en-US" dirty="0"/>
              <a:t>Alecsander Eitan (Qualcomm)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 dirty="0"/>
              <a:t>Slide </a:t>
            </a:r>
            <a:fld id="{0FF88134-36A3-492E-B6B5-2F4703E76746}" type="slidenum">
              <a:rPr lang="en-US" altLang="en-US" smtClean="0"/>
              <a:pPr/>
              <a:t>3</a:t>
            </a:fld>
            <a:endParaRPr lang="en-US" alt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>
          <a:xfrm>
            <a:off x="696913" y="332601"/>
            <a:ext cx="1515479" cy="276999"/>
          </a:xfrm>
        </p:spPr>
        <p:txBody>
          <a:bodyPr/>
          <a:lstStyle/>
          <a:p>
            <a:pPr>
              <a:defRPr/>
            </a:pPr>
            <a:r>
              <a:rPr lang="en-US" dirty="0"/>
              <a:t>December 2018</a:t>
            </a:r>
          </a:p>
        </p:txBody>
      </p:sp>
    </p:spTree>
    <p:extLst>
      <p:ext uri="{BB962C8B-B14F-4D97-AF65-F5344CB8AC3E}">
        <p14:creationId xmlns:p14="http://schemas.microsoft.com/office/powerpoint/2010/main" val="29025771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Radar Technologies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752600"/>
            <a:ext cx="7772400" cy="4343400"/>
          </a:xfrm>
        </p:spPr>
        <p:txBody>
          <a:bodyPr/>
          <a:lstStyle/>
          <a:p>
            <a:pPr marL="0" indent="0">
              <a:buNone/>
            </a:pPr>
            <a:r>
              <a:rPr lang="en-US" sz="2000" b="0" dirty="0"/>
              <a:t>Two main technologies are used for Radar in mmWave: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FMCW signal</a:t>
            </a:r>
            <a:br>
              <a:rPr lang="en-US" sz="2000" b="0" dirty="0"/>
            </a:br>
            <a:r>
              <a:rPr lang="en-US" sz="2000" b="0" dirty="0"/>
              <a:t>Sweeping CW signal covering large spectrum.</a:t>
            </a:r>
            <a:br>
              <a:rPr lang="en-US" sz="2000" b="0" dirty="0"/>
            </a:br>
            <a:r>
              <a:rPr lang="en-US" sz="2000" b="0" dirty="0"/>
              <a:t>Simple HW implementation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Golay sequences</a:t>
            </a:r>
            <a:br>
              <a:rPr lang="en-US" sz="2000" b="0" dirty="0"/>
            </a:br>
            <a:r>
              <a:rPr lang="en-US" sz="2000" b="0" dirty="0"/>
              <a:t>Type of full-duplex Radar where a wide-band waveform with very good autocorrelation is used (e.g. Golay sequences same/similar to those used in DMG)</a:t>
            </a:r>
            <a:br>
              <a:rPr lang="en-US" sz="2000" b="0" dirty="0"/>
            </a:br>
            <a:endParaRPr lang="en-US" b="0" dirty="0"/>
          </a:p>
          <a:p>
            <a:pPr lvl="1">
              <a:buFont typeface="Arial" panose="020B0604020202020204" pitchFamily="34" charset="0"/>
              <a:buChar char="•"/>
            </a:pPr>
            <a:endParaRPr lang="en-US" b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/>
          <a:p>
            <a:pPr>
              <a:defRPr/>
            </a:pPr>
            <a:r>
              <a:rPr lang="en-US" dirty="0"/>
              <a:t>Alecsander Eitan (Qualcomm)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 dirty="0"/>
              <a:t>Slide </a:t>
            </a:r>
            <a:fld id="{0FF88134-36A3-492E-B6B5-2F4703E76746}" type="slidenum">
              <a:rPr lang="en-US" altLang="en-US" smtClean="0"/>
              <a:pPr/>
              <a:t>4</a:t>
            </a:fld>
            <a:endParaRPr lang="en-US" alt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>
          <a:xfrm>
            <a:off x="696913" y="332601"/>
            <a:ext cx="1515479" cy="276999"/>
          </a:xfrm>
        </p:spPr>
        <p:txBody>
          <a:bodyPr/>
          <a:lstStyle/>
          <a:p>
            <a:pPr>
              <a:defRPr/>
            </a:pPr>
            <a:r>
              <a:rPr lang="en-US" dirty="0"/>
              <a:t>December 2018</a:t>
            </a:r>
          </a:p>
        </p:txBody>
      </p:sp>
    </p:spTree>
    <p:extLst>
      <p:ext uri="{BB962C8B-B14F-4D97-AF65-F5344CB8AC3E}">
        <p14:creationId xmlns:p14="http://schemas.microsoft.com/office/powerpoint/2010/main" val="20947903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Benefits for having Radar as part of 802.11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752600"/>
            <a:ext cx="7772400" cy="434340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000" b="0" dirty="0"/>
              <a:t>Coexistence – better for the Radar and other WLAN links</a:t>
            </a:r>
            <a:br>
              <a:rPr lang="en-US" sz="2000" b="0" dirty="0"/>
            </a:br>
            <a:r>
              <a:rPr lang="en-US" sz="1600" b="0" dirty="0"/>
              <a:t>(facilitates protection to WLAN link from any WLAN Radar, protection to WLAN Radar from any WLAN link and protection to WLAN Radar from any other WLAN Radar)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b="0" dirty="0"/>
              <a:t>WLAN Radar can be tested for compliance via WFA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b="0" dirty="0"/>
              <a:t>Higher EIRP for the Radar (-&gt; higher range)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b="0" dirty="0"/>
              <a:t>HW for 11ay frames transmission and reception is already available</a:t>
            </a:r>
            <a:br>
              <a:rPr lang="en-US" sz="2000" b="0" dirty="0"/>
            </a:br>
            <a:r>
              <a:rPr lang="en-US" sz="2000" b="0" dirty="0"/>
              <a:t>(adding the RADAR functionality </a:t>
            </a:r>
            <a:r>
              <a:rPr lang="en-US" sz="2000" b="0"/>
              <a:t>to WiFi </a:t>
            </a:r>
            <a:r>
              <a:rPr lang="en-US" sz="2000" b="0" dirty="0"/>
              <a:t>devices has no additional hw cost)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000" b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/>
          <a:p>
            <a:pPr>
              <a:defRPr/>
            </a:pPr>
            <a:r>
              <a:rPr lang="en-US" dirty="0"/>
              <a:t>Alecsander Eitan (Qualcomm)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 dirty="0"/>
              <a:t>Slide </a:t>
            </a:r>
            <a:fld id="{0FF88134-36A3-492E-B6B5-2F4703E76746}" type="slidenum">
              <a:rPr lang="en-US" altLang="en-US" smtClean="0"/>
              <a:pPr/>
              <a:t>5</a:t>
            </a:fld>
            <a:endParaRPr lang="en-US" alt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>
          <a:xfrm>
            <a:off x="696913" y="332601"/>
            <a:ext cx="1515479" cy="276999"/>
          </a:xfrm>
        </p:spPr>
        <p:txBody>
          <a:bodyPr/>
          <a:lstStyle/>
          <a:p>
            <a:pPr>
              <a:defRPr/>
            </a:pPr>
            <a:r>
              <a:rPr lang="en-US" dirty="0"/>
              <a:t>December 2018</a:t>
            </a:r>
          </a:p>
        </p:txBody>
      </p:sp>
    </p:spTree>
    <p:extLst>
      <p:ext uri="{BB962C8B-B14F-4D97-AF65-F5344CB8AC3E}">
        <p14:creationId xmlns:p14="http://schemas.microsoft.com/office/powerpoint/2010/main" val="22999866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Straw Poll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752600"/>
            <a:ext cx="7772400" cy="4343400"/>
          </a:xfrm>
        </p:spPr>
        <p:txBody>
          <a:bodyPr/>
          <a:lstStyle/>
          <a:p>
            <a:pPr marL="0" indent="0">
              <a:buNone/>
            </a:pPr>
            <a:r>
              <a:rPr lang="en-US" sz="2000" b="0" dirty="0"/>
              <a:t>Do you support adding Radar functionality to 11ay spec based on existing 11ay frames (e.g. CTS2SELF, SSW and Short-SSW) by adding an Annex to the spec?</a:t>
            </a:r>
          </a:p>
          <a:p>
            <a:pPr marL="0" indent="0">
              <a:buNone/>
            </a:pPr>
            <a:r>
              <a:rPr lang="en-US" sz="2000" b="0" dirty="0"/>
              <a:t>(suggested Annex text in DCN 11-18-2095-00-00ay)</a:t>
            </a:r>
          </a:p>
          <a:p>
            <a:pPr marL="0" indent="0">
              <a:buNone/>
            </a:pPr>
            <a:endParaRPr lang="en-US" sz="2000" b="0" dirty="0"/>
          </a:p>
          <a:p>
            <a:pPr marL="0" indent="0">
              <a:buNone/>
            </a:pPr>
            <a:r>
              <a:rPr lang="en-US" sz="2000" b="0" dirty="0"/>
              <a:t>Y / N / A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/>
          <a:p>
            <a:pPr>
              <a:defRPr/>
            </a:pPr>
            <a:r>
              <a:rPr lang="en-US" dirty="0"/>
              <a:t>Alecsander Eitan (Qualcomm)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 dirty="0"/>
              <a:t>Slide </a:t>
            </a:r>
            <a:fld id="{0FF88134-36A3-492E-B6B5-2F4703E76746}" type="slidenum">
              <a:rPr lang="en-US" altLang="en-US" smtClean="0"/>
              <a:pPr/>
              <a:t>6</a:t>
            </a:fld>
            <a:endParaRPr lang="en-US" alt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>
          <a:xfrm>
            <a:off x="696913" y="332601"/>
            <a:ext cx="1515479" cy="276999"/>
          </a:xfrm>
        </p:spPr>
        <p:txBody>
          <a:bodyPr/>
          <a:lstStyle/>
          <a:p>
            <a:pPr>
              <a:defRPr/>
            </a:pPr>
            <a:r>
              <a:rPr lang="en-US" dirty="0"/>
              <a:t>December 2018</a:t>
            </a:r>
          </a:p>
        </p:txBody>
      </p:sp>
    </p:spTree>
    <p:extLst>
      <p:ext uri="{BB962C8B-B14F-4D97-AF65-F5344CB8AC3E}">
        <p14:creationId xmlns:p14="http://schemas.microsoft.com/office/powerpoint/2010/main" val="1632899773"/>
      </p:ext>
    </p:extLst>
  </p:cSld>
  <p:clrMapOvr>
    <a:masterClrMapping/>
  </p:clrMapOvr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</Template>
  <TotalTime>41403</TotalTime>
  <Words>271</Words>
  <Application>Microsoft Office PowerPoint</Application>
  <PresentationFormat>On-screen Show (4:3)</PresentationFormat>
  <Paragraphs>59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MS PGothic</vt:lpstr>
      <vt:lpstr>Arial</vt:lpstr>
      <vt:lpstr>Times New Roman</vt:lpstr>
      <vt:lpstr>802-11-Submission</vt:lpstr>
      <vt:lpstr>WLAN Radar</vt:lpstr>
      <vt:lpstr>Introduction</vt:lpstr>
      <vt:lpstr>What is suggested?</vt:lpstr>
      <vt:lpstr>Radar Technologies</vt:lpstr>
      <vt:lpstr>Benefits for having Radar as part of 802.11</vt:lpstr>
      <vt:lpstr>Straw Poll</vt:lpstr>
    </vt:vector>
  </TitlesOfParts>
  <Manager/>
  <Company>Marvell Semiconductor Inc.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15/0718r8</dc:title>
  <dc:subject>Task Group AY July 2015 Meeting Agenda</dc:subject>
  <dc:creator>carlos.cordeiro@intel.com</dc:creator>
  <cp:keywords/>
  <dc:description/>
  <cp:lastModifiedBy>Alecsander Eitan</cp:lastModifiedBy>
  <cp:revision>2103</cp:revision>
  <cp:lastPrinted>2014-11-04T15:04:57Z</cp:lastPrinted>
  <dcterms:created xsi:type="dcterms:W3CDTF">2007-04-17T18:10:23Z</dcterms:created>
  <dcterms:modified xsi:type="dcterms:W3CDTF">2018-12-04T15:50:18Z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s_pID_725343">
    <vt:lpwstr>(12)O48q+nWDiKNAVXoAwq58w7ATF5BZpxUzus1FEuepahc6BRLUWdfXeHQFTCUY0LJynFgfmRNUPZlAVy+j0r6pbTTT4EXTIDQn++fDAJzW+wNWbLiJe8Z4f4WxdeblmkwEZYVIjqjQH/zBS5y6b9GoioXTXjFlVZ7xPu5xRU0WiDXzU0e3oG78RYbPZ2aHX/hl9SFYOtYdUMQjNw+W6g45GYePd7oGmr8CiOcEr8o5DLsyXdeT</vt:lpwstr>
  </property>
  <property fmtid="{D5CDD505-2E9C-101B-9397-08002B2CF9AE}" pid="3" name="_ms_pID_7253431">
    <vt:lpwstr>hBtTL66MZvP2f/KaV3adKT94KHNJID0xypYHmm25hGzk/ETif8Sj8xBGFsYnZVfYQOQ/wAyM9jGI1mxvLrml8FSLl4bDbfLtpebXgH+6bsglE2sjb5/6PLqZ6vrPMuq4xHCeAFploXk9GR4pqeBSsTI3ryAIkLOeZIHu3OlyhiIUHAYFFjusCknP+OLaVPfpnqpJjopJQHwudTzey6vtimu1b8SZqaoMzXoWNM8jqNR1+tnd</vt:lpwstr>
  </property>
  <property fmtid="{D5CDD505-2E9C-101B-9397-08002B2CF9AE}" pid="4" name="_ms_pID_7253432">
    <vt:lpwstr>x8ME0DQ2PpRh3avrRbfrZv56P6DdLEWGgiSMf+uDB4pq8mzhbhG6zPVPz3X1HS7rV0q5VF4keEsOSPp/KUMahD6kIQ6nI8qma02y7yusddScuZyMKuYK7AFTacu2BRKKxw82Xzx/b9m828jjjbhdYp08I8L82pMlPMiTjrFCpVp1AC8y6wfo3GM3bJVjc7D4DG5rJI1R0MXpzIiQOzKrXn0tHb6SOvbzeZuVqelsG00qCwte</vt:lpwstr>
  </property>
  <property fmtid="{D5CDD505-2E9C-101B-9397-08002B2CF9AE}" pid="5" name="_ms_pID_7253433">
    <vt:lpwstr>DeUnBJ7jXkhDFSfx2mbaZLiRTmabchORs5UcQM7t6iy9W9V5x0aJrpdekEha9ev1v7ztBtDiSNiz0nb5TnbmoOjSO9dSTPtxKJtkBk0VOT8v8uSIsc13cQc0DfmbMnZDCw/73NT8fGNvpvuxnOABvrA90Ua7RN1L2t9H8pOjEZKxCOmcGK2xRY5PojaZXHShwppauFNrvLHwrK2A1xMWv2Hy/8UBtsBI7RPOw+pkMh3CoR5h</vt:lpwstr>
  </property>
  <property fmtid="{D5CDD505-2E9C-101B-9397-08002B2CF9AE}" pid="6" name="_ms_pID_725343_00">
    <vt:lpwstr>_ms_pID_725343</vt:lpwstr>
  </property>
  <property fmtid="{D5CDD505-2E9C-101B-9397-08002B2CF9AE}" pid="7" name="_ms_pID_7253431_00">
    <vt:lpwstr>_ms_pID_7253431</vt:lpwstr>
  </property>
  <property fmtid="{D5CDD505-2E9C-101B-9397-08002B2CF9AE}" pid="8" name="_ms_pID_7253432_00">
    <vt:lpwstr>_ms_pID_7253432</vt:lpwstr>
  </property>
  <property fmtid="{D5CDD505-2E9C-101B-9397-08002B2CF9AE}" pid="9" name="_ms_pID_7253433_00">
    <vt:lpwstr>_ms_pID_7253433</vt:lpwstr>
  </property>
  <property fmtid="{D5CDD505-2E9C-101B-9397-08002B2CF9AE}" pid="10" name="_ms_pID_7253434">
    <vt:lpwstr>9t84MRtTx6Thnshgwp5BWq4UiuH84Eiujfe39Icajo8bMu+OO+aJRKLepkNrNUE99MU7YuJd+fFCg3aweaBTnq2fGfvMW7Ut/bQu8RC1FTVvRRLGOQlyb7hYMxC9aIRdVBZ6p18/5pQrL2cu4rhCKSpebJkgn8YLAtFbLQvYKXu93YKEYLjKpDwJeP+CyI8vT062JGalwlQ3Yvee3IDqJW1yqOBg24U7zWL0L3MKhhrvO8f0</vt:lpwstr>
  </property>
  <property fmtid="{D5CDD505-2E9C-101B-9397-08002B2CF9AE}" pid="11" name="_ms_pID_7253434_00">
    <vt:lpwstr>_ms_pID_7253434</vt:lpwstr>
  </property>
  <property fmtid="{D5CDD505-2E9C-101B-9397-08002B2CF9AE}" pid="12" name="_ms_pID_7253435">
    <vt:lpwstr>6GWTJDqz29S7smRvZQ2d6O2tevCrNSUYcO/TE5kl465CI3u3agCbKz/IqAI6BCDNXFzeHpTc0L65mbokTOrPcULOX23R2vtnlJnGDo1mTjdsWF4b4qPHz0R58sXuSVXhknyPvskulsySMkLGliq6rC8WkcO5aBCH/kRw9eAT1jvX2qCdNVwm1UhsJZec74rp824gmFvr6KutP18IGVz5uhur7VnixQSUGNWBIVj552MkbME6</vt:lpwstr>
  </property>
  <property fmtid="{D5CDD505-2E9C-101B-9397-08002B2CF9AE}" pid="13" name="_ms_pID_7253435_00">
    <vt:lpwstr>_ms_pID_7253435</vt:lpwstr>
  </property>
  <property fmtid="{D5CDD505-2E9C-101B-9397-08002B2CF9AE}" pid="14" name="_ms_pID_7253436">
    <vt:lpwstr>sTeVGnCQ0WCLcu3MQHuO0TFinWdHluh2Vf6zXtBjuRebL8xr6suQUaNHGWcf621zJRFmh33DmaFN7MhZOreGlD6ucG2hrcCFhIUw1L/vg/10yQu6cia0ltRDyoV9ZARFiNAqXnGHWnwNjirxWaWwRuMcte7s5PAnIc7KUTz33edbdJXdaI39osewTu48zvXD5Ap8Q0zJ809EcnCIXc+WtGKSzpnNNWwFyVUPx3CFyuEpL4Pj</vt:lpwstr>
  </property>
  <property fmtid="{D5CDD505-2E9C-101B-9397-08002B2CF9AE}" pid="15" name="_ms_pID_7253436_00">
    <vt:lpwstr>_ms_pID_7253436</vt:lpwstr>
  </property>
  <property fmtid="{D5CDD505-2E9C-101B-9397-08002B2CF9AE}" pid="16" name="_ms_pID_7253437">
    <vt:lpwstr>Dm3MIKDygnrlJgGYaKT7hvJiY3AsvZDFcRpNIqaF2iH+3iYHuJDWGNqjQFQTnPnIW4L7Ph3g4wZJ6lvGXdrp7GMSeF0/HbFbONKSiB6fo3sjR58WECrD3iyflR3pBaDoQwN398Hqp9MUjYgpTKwoV9UJBG1HMAxflrQaAv6/QXkRlJDGoKn90YQTAs+RxuWobh62wp6uacyFPhO3dxEgde63/NbE/BFnXQtf45PCGNa3KvlH</vt:lpwstr>
  </property>
  <property fmtid="{D5CDD505-2E9C-101B-9397-08002B2CF9AE}" pid="17" name="_ms_pID_7253437_00">
    <vt:lpwstr>_ms_pID_7253437</vt:lpwstr>
  </property>
  <property fmtid="{D5CDD505-2E9C-101B-9397-08002B2CF9AE}" pid="18" name="_ms_pID_7253438">
    <vt:lpwstr>2TW/xbkhJGEaCFDDLT5IDAVYF7wCtVb86KgY7RouYgbTiiRUOUZdvQgYasRYQjRRQHq3j7PEJ5m9aiErVUdxB14eSEqi39a6X/0IWvo/Tl6lOouA5yKfuJr+AnxG9iCUEzuOlA5YtCxXAL38I3f/xKvhMKnXvJsA3IDAAIj0TdpHkqeEjGqdZaLJun9BFA8ui4iGfsGtGbd83Tu9xvBJhy61UCXLzIC1/3e8A7uQIj70Y9vE</vt:lpwstr>
  </property>
  <property fmtid="{D5CDD505-2E9C-101B-9397-08002B2CF9AE}" pid="19" name="_ms_pID_7253438_00">
    <vt:lpwstr>_ms_pID_7253438</vt:lpwstr>
  </property>
  <property fmtid="{D5CDD505-2E9C-101B-9397-08002B2CF9AE}" pid="20" name="_ms_pID_7253439">
    <vt:lpwstr>y6kFNTjsH2mE8f1UM95zogrbUuwzLzv11JqPEndS5UH5Lo8hJp1y9mBWg137eLLAXkxWIT1wLg0+p/ZEkq2ar/3u10yNvrddGtCMOn+Mik/A6YEfsGhiacDa6gq2VTnIhFya5g2Un2Qd5eq5mxnZth6Wic1AwgAKLTlzgAodJEMyHfuT91df79HCc/2kG/biuHnoxtPvJnwn+VOSQPxc/3X08hy+h9J1u9JNx0xL2/GBk3Jq</vt:lpwstr>
  </property>
  <property fmtid="{D5CDD505-2E9C-101B-9397-08002B2CF9AE}" pid="21" name="_ms_pID_7253439_00">
    <vt:lpwstr>_ms_pID_7253439</vt:lpwstr>
  </property>
  <property fmtid="{D5CDD505-2E9C-101B-9397-08002B2CF9AE}" pid="22" name="_ms_pID_72534310">
    <vt:lpwstr>kiAeZ3SViGiZnriBbU58KYt1RpZ8eBinUdFbRfYxQXRkzDWwNQewHtw75pcA6cREPLuI2SAbxHVYSR3ZUQ5zzjYwte9tx/Sz0XORHKyOcmsIT5gncnPVLYLsDnTA2iOGX/DUw8XNZoQ9LYZzW9Y+ux8R1UZoLQv4XUK12L129g9SBWNmAOm2sZnFbfrpXSC/kozVB/gOTHDLzacdjMJ1j+FvpemlYvFkaW2xdXn6gHIjaUtI</vt:lpwstr>
  </property>
  <property fmtid="{D5CDD505-2E9C-101B-9397-08002B2CF9AE}" pid="23" name="_ms_pID_72534310_00">
    <vt:lpwstr>_ms_pID_72534310</vt:lpwstr>
  </property>
  <property fmtid="{D5CDD505-2E9C-101B-9397-08002B2CF9AE}" pid="24" name="_ms_pID_72534311">
    <vt:lpwstr>w8PjNg==</vt:lpwstr>
  </property>
  <property fmtid="{D5CDD505-2E9C-101B-9397-08002B2CF9AE}" pid="25" name="_ms_pID_72534311_00">
    <vt:lpwstr>_ms_pID_72534311</vt:lpwstr>
  </property>
  <property fmtid="{D5CDD505-2E9C-101B-9397-08002B2CF9AE}" pid="26" name="sflag">
    <vt:lpwstr>1431634268</vt:lpwstr>
  </property>
</Properties>
</file>