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297" r:id="rId63"/>
    <p:sldId id="351" r:id="rId64"/>
    <p:sldId id="309" r:id="rId65"/>
    <p:sldId id="311" r:id="rId66"/>
    <p:sldId id="341" r:id="rId67"/>
    <p:sldId id="298" r:id="rId68"/>
    <p:sldId id="307" r:id="rId69"/>
    <p:sldId id="359" r:id="rId70"/>
    <p:sldId id="332" r:id="rId71"/>
    <p:sldId id="333" r:id="rId72"/>
    <p:sldId id="329" r:id="rId73"/>
    <p:sldId id="330" r:id="rId74"/>
    <p:sldId id="331" r:id="rId75"/>
    <p:sldId id="348" r:id="rId76"/>
    <p:sldId id="308" r:id="rId77"/>
    <p:sldId id="353" r:id="rId78"/>
    <p:sldId id="313" r:id="rId79"/>
    <p:sldId id="350" r:id="rId80"/>
    <p:sldId id="289" r:id="rId81"/>
    <p:sldId id="347" r:id="rId82"/>
    <p:sldId id="290" r:id="rId83"/>
    <p:sldId id="312" r:id="rId84"/>
    <p:sldId id="259" r:id="rId85"/>
    <p:sldId id="260" r:id="rId86"/>
    <p:sldId id="261" r:id="rId87"/>
    <p:sldId id="262" r:id="rId88"/>
    <p:sldId id="263" r:id="rId89"/>
    <p:sldId id="264"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297"/>
            <p14:sldId id="351"/>
            <p14:sldId id="309"/>
            <p14:sldId id="311"/>
            <p14:sldId id="341"/>
            <p14:sldId id="298"/>
          </p14:sldIdLst>
        </p14:section>
        <p14:section name="Slot #6" id="{C6C71488-E606-43ED-9503-8F91C556A2EE}">
          <p14:sldIdLst>
            <p14:sldId id="307"/>
            <p14:sldId id="359"/>
            <p14:sldId id="332"/>
            <p14:sldId id="333"/>
          </p14:sldIdLst>
        </p14:section>
        <p14:section name="Slot#7" id="{D59D5964-9646-4C25-959D-E55F97EAE577}">
          <p14:sldIdLst>
            <p14:sldId id="329"/>
            <p14:sldId id="330"/>
            <p14:sldId id="331"/>
          </p14:sldIdLst>
        </p14:section>
        <p14:section name="Slot #8" id="{76A54724-AB2F-4921-A6FD-92C05D7D1F9B}">
          <p14:sldIdLst>
            <p14:sldId id="348"/>
            <p14:sldId id="308"/>
            <p14:sldId id="353"/>
            <p14:sldId id="313"/>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94660"/>
  </p:normalViewPr>
  <p:slideViewPr>
    <p:cSldViewPr>
      <p:cViewPr varScale="1">
        <p:scale>
          <a:sx n="78" d="100"/>
          <a:sy n="78" d="100"/>
        </p:scale>
        <p:origin x="30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4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2742681"/>
              </p:ext>
            </p:extLst>
          </p:nvPr>
        </p:nvGraphicFramePr>
        <p:xfrm>
          <a:off x="906562" y="1751014"/>
          <a:ext cx="10478360" cy="423656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Consider P802.11az draft readiness for Initial WG ballot (15min) – special order</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51795712"/>
              </p:ext>
            </p:extLst>
          </p:nvPr>
        </p:nvGraphicFramePr>
        <p:xfrm>
          <a:off x="551384" y="2060848"/>
          <a:ext cx="10724100" cy="3383792"/>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15min/as time permit</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dirty="0" smtClean="0"/>
              <a:t>Re</a:t>
            </a:r>
            <a:endParaRPr lang="en-US" altLang="en-US" b="0" dirty="0"/>
          </a:p>
          <a:p>
            <a:pPr lvl="1">
              <a:buFont typeface="Arial" panose="020B0604020202020204" pitchFamily="34" charset="0"/>
              <a:buChar char="•"/>
            </a:pPr>
            <a:r>
              <a:rPr lang="en-US" altLang="en-US" b="0" dirty="0"/>
              <a:t>Go 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a:t>TGaY</a:t>
            </a:r>
            <a:r>
              <a:rPr lang="en-US" b="0" dirty="0"/>
              <a:t> 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Ballot?</a:t>
            </a:r>
          </a:p>
          <a:p>
            <a:endParaRPr lang="en-US" b="0" dirty="0" smtClean="0"/>
          </a:p>
          <a:p>
            <a:r>
              <a:rPr lang="en-US" dirty="0" smtClean="0"/>
              <a:t>Moved: </a:t>
            </a:r>
          </a:p>
          <a:p>
            <a:r>
              <a:rPr lang="en-US" dirty="0" smtClean="0"/>
              <a:t>Seconded</a:t>
            </a:r>
            <a:r>
              <a:rPr lang="en-US" dirty="0"/>
              <a:t>: </a:t>
            </a:r>
          </a:p>
          <a:p>
            <a:r>
              <a:rPr lang="en-US" dirty="0" smtClean="0"/>
              <a:t>Result: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66816"/>
              </p:ext>
            </p:extLst>
          </p:nvPr>
        </p:nvGraphicFramePr>
        <p:xfrm>
          <a:off x="263353" y="1196752"/>
          <a:ext cx="11665295" cy="416507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96354">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15min/as time permit</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r h="196354">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35875297"/>
              </p:ext>
            </p:extLst>
          </p:nvPr>
        </p:nvGraphicFramePr>
        <p:xfrm>
          <a:off x="263353" y="1196752"/>
          <a:ext cx="11665295" cy="3658222"/>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29453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a:t>
                      </a:r>
                      <a:r>
                        <a:rPr lang="en-US" sz="1600" baseline="0" dirty="0" smtClean="0"/>
                        <a:t>needed</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err="1" smtClean="0"/>
                        <a:t>Madpuar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96929969"/>
              </p:ext>
            </p:extLst>
          </p:nvPr>
        </p:nvGraphicFramePr>
        <p:xfrm>
          <a:off x="551384" y="1556790"/>
          <a:ext cx="10838401" cy="3435658"/>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652774">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41228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err="1" smtClean="0"/>
                        <a:t>Capabilty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13258</TotalTime>
  <Words>5471</Words>
  <Application>Microsoft Office PowerPoint</Application>
  <PresentationFormat>Widescreen</PresentationFormat>
  <Paragraphs>1459</Paragraphs>
  <Slides>89</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10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Considering Moving to Initial WG ballot</vt:lpstr>
      <vt:lpstr>Approval of Initial WG Ballot</vt:lpstr>
      <vt:lpstr>Considering Moving to Initial WG Ballot</vt:lpstr>
      <vt:lpstr>March Meeting Goals</vt:lpstr>
      <vt:lpstr>Reminder to do attendance</vt:lpstr>
      <vt:lpstr>Recess</vt:lpstr>
      <vt:lpstr>Meeting Slot # 6 discussion items</vt:lpstr>
      <vt:lpstr>Presentation ordering for slot # 6</vt:lpstr>
      <vt:lpstr>Reminder to do attendance</vt:lpstr>
      <vt:lpstr>Recess</vt:lpstr>
      <vt:lpstr>Meeting Slot # 7 discussion items</vt:lpstr>
      <vt:lpstr>Presentation ordering for slot # 7</vt:lpstr>
      <vt:lpstr>Reminder to do attendance</vt:lpstr>
      <vt:lpstr>Meeting Slot # 8 discussion items</vt:lpstr>
      <vt:lpstr>Presentation ordering for slot # 8</vt:lpstr>
      <vt:lpstr>Considering Moving to Initial WG Ballot</vt:lpstr>
      <vt:lpstr>Teleconference Schedule</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172</cp:revision>
  <cp:lastPrinted>1601-01-01T00:00:00Z</cp:lastPrinted>
  <dcterms:created xsi:type="dcterms:W3CDTF">2018-08-06T10:28:59Z</dcterms:created>
  <dcterms:modified xsi:type="dcterms:W3CDTF">2019-01-16T23:57:03Z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2019-01-16 23:56:53Z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