
<file path=[Content_Types].xml><?xml version="1.0" encoding="utf-8"?>
<Types xmlns="http://schemas.openxmlformats.org/package/2006/content-types">
  <Default Extension="bin" ContentType="application/vnd.openxmlformats-officedocument.oleObject"/>
  <Default Extension="emf" ContentType="image/x-e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738" r:id="rId1"/>
  </p:sldMasterIdLst>
  <p:notesMasterIdLst>
    <p:notesMasterId r:id="rId8"/>
  </p:notesMasterIdLst>
  <p:handoutMasterIdLst>
    <p:handoutMasterId r:id="rId9"/>
  </p:handoutMasterIdLst>
  <p:sldIdLst>
    <p:sldId id="256" r:id="rId2"/>
    <p:sldId id="257" r:id="rId3"/>
    <p:sldId id="279" r:id="rId4"/>
    <p:sldId id="286" r:id="rId5"/>
    <p:sldId id="287" r:id="rId6"/>
    <p:sldId id="288" r:id="rId7"/>
  </p:sldIdLst>
  <p:sldSz cx="12192000" cy="6858000"/>
  <p:notesSz cx="6934200" cy="9280525"/>
  <p:defaultTextStyle>
    <a:defPPr>
      <a:defRPr lang="en-GB"/>
    </a:defPPr>
    <a:lvl1pPr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4754" autoAdjust="0"/>
    <p:restoredTop sz="95820" autoAdjust="0"/>
  </p:normalViewPr>
  <p:slideViewPr>
    <p:cSldViewPr>
      <p:cViewPr varScale="1">
        <p:scale>
          <a:sx n="94" d="100"/>
          <a:sy n="94" d="100"/>
        </p:scale>
        <p:origin x="744" y="58"/>
      </p:cViewPr>
      <p:guideLst>
        <p:guide orient="horz" pos="2160"/>
        <p:guide pos="3840"/>
      </p:guideLst>
    </p:cSldViewPr>
  </p:slideViewPr>
  <p:outlineViewPr>
    <p:cViewPr varScale="1">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notesViewPr>
    <p:cSldViewPr>
      <p:cViewPr varScale="1">
        <p:scale>
          <a:sx n="59" d="100"/>
          <a:sy n="59" d="100"/>
        </p:scale>
        <p:origin x="-1752"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handoutMaster" Target="handoutMasters/handoutMaster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05138" cy="463550"/>
          </a:xfrm>
          <a:prstGeom prst="rect">
            <a:avLst/>
          </a:prstGeom>
        </p:spPr>
        <p:txBody>
          <a:bodyPr vert="horz" lIns="91440" tIns="45720" rIns="91440" bIns="45720" rtlCol="0"/>
          <a:lstStyle>
            <a:lvl1pPr algn="l">
              <a:defRPr sz="1200"/>
            </a:lvl1pPr>
          </a:lstStyle>
          <a:p>
            <a:r>
              <a:rPr lang="en-US"/>
              <a:t>doc.: IEEE 802-11-18-2021r0</a:t>
            </a:r>
          </a:p>
        </p:txBody>
      </p:sp>
      <p:sp>
        <p:nvSpPr>
          <p:cNvPr id="3" name="Date Placeholder 2"/>
          <p:cNvSpPr>
            <a:spLocks noGrp="1"/>
          </p:cNvSpPr>
          <p:nvPr>
            <p:ph type="dt" sz="quarter" idx="1"/>
          </p:nvPr>
        </p:nvSpPr>
        <p:spPr>
          <a:xfrm>
            <a:off x="3927475" y="0"/>
            <a:ext cx="3005138" cy="463550"/>
          </a:xfrm>
          <a:prstGeom prst="rect">
            <a:avLst/>
          </a:prstGeom>
        </p:spPr>
        <p:txBody>
          <a:bodyPr vert="horz" lIns="91440" tIns="45720" rIns="91440" bIns="45720" rtlCol="0"/>
          <a:lstStyle>
            <a:lvl1pPr algn="r">
              <a:defRPr sz="1200"/>
            </a:lvl1pPr>
          </a:lstStyle>
          <a:p>
            <a:r>
              <a:rPr lang="en-US"/>
              <a:t>November 2018</a:t>
            </a:r>
          </a:p>
        </p:txBody>
      </p:sp>
      <p:sp>
        <p:nvSpPr>
          <p:cNvPr id="4" name="Footer Placeholder 3"/>
          <p:cNvSpPr>
            <a:spLocks noGrp="1"/>
          </p:cNvSpPr>
          <p:nvPr>
            <p:ph type="ftr" sz="quarter" idx="2"/>
          </p:nvPr>
        </p:nvSpPr>
        <p:spPr>
          <a:xfrm>
            <a:off x="0" y="8815388"/>
            <a:ext cx="3005138" cy="463550"/>
          </a:xfrm>
          <a:prstGeom prst="rect">
            <a:avLst/>
          </a:prstGeom>
        </p:spPr>
        <p:txBody>
          <a:bodyPr vert="horz" lIns="91440" tIns="45720" rIns="91440" bIns="45720" rtlCol="0" anchor="b"/>
          <a:lstStyle>
            <a:lvl1pPr algn="l">
              <a:defRPr sz="1200"/>
            </a:lvl1pPr>
          </a:lstStyle>
          <a:p>
            <a:r>
              <a:rPr lang="en-US"/>
              <a:t>Stephen McCann (BlackBerry)</a:t>
            </a:r>
          </a:p>
        </p:txBody>
      </p:sp>
      <p:sp>
        <p:nvSpPr>
          <p:cNvPr id="5" name="Slide Number Placeholder 4"/>
          <p:cNvSpPr>
            <a:spLocks noGrp="1"/>
          </p:cNvSpPr>
          <p:nvPr>
            <p:ph type="sldNum" sz="quarter" idx="3"/>
          </p:nvPr>
        </p:nvSpPr>
        <p:spPr>
          <a:xfrm>
            <a:off x="3927475" y="8815388"/>
            <a:ext cx="3005138" cy="463550"/>
          </a:xfrm>
          <a:prstGeom prst="rect">
            <a:avLst/>
          </a:prstGeom>
        </p:spPr>
        <p:txBody>
          <a:bodyPr vert="horz" lIns="91440" tIns="45720" rIns="91440" bIns="45720" rtlCol="0" anchor="b"/>
          <a:lstStyle>
            <a:lvl1pPr algn="r">
              <a:defRPr sz="1200"/>
            </a:lvl1pPr>
          </a:lstStyle>
          <a:p>
            <a:fld id="{29996500-462A-4966-9632-4197CBF31A04}" type="slidenum">
              <a:rPr lang="en-US" smtClean="0"/>
              <a:pPr/>
              <a:t>‹#›</a:t>
            </a:fld>
            <a:endParaRPr lang="en-US"/>
          </a:p>
        </p:txBody>
      </p:sp>
    </p:spTree>
    <p:extLst>
      <p:ext uri="{BB962C8B-B14F-4D97-AF65-F5344CB8AC3E}">
        <p14:creationId xmlns:p14="http://schemas.microsoft.com/office/powerpoint/2010/main" val="404337442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49" name="AutoShape 1"/>
          <p:cNvSpPr>
            <a:spLocks noChangeArrowheads="1"/>
          </p:cNvSpPr>
          <p:nvPr/>
        </p:nvSpPr>
        <p:spPr bwMode="auto">
          <a:xfrm>
            <a:off x="0" y="0"/>
            <a:ext cx="6934200" cy="9280525"/>
          </a:xfrm>
          <a:prstGeom prst="roundRect">
            <a:avLst>
              <a:gd name="adj" fmla="val 19"/>
            </a:avLst>
          </a:prstGeom>
          <a:solidFill>
            <a:srgbClr val="FFFFFF"/>
          </a:solidFill>
          <a:ln w="9525">
            <a:noFill/>
            <a:round/>
            <a:headEnd/>
            <a:tailEnd/>
          </a:ln>
          <a:effectLst/>
        </p:spPr>
        <p:txBody>
          <a:bodyPr wrap="none" anchor="ctr"/>
          <a:lstStyle/>
          <a:p>
            <a:endParaRPr lang="en-GB"/>
          </a:p>
        </p:txBody>
      </p:sp>
      <p:sp>
        <p:nvSpPr>
          <p:cNvPr id="2050" name="Rectangle 2"/>
          <p:cNvSpPr>
            <a:spLocks noGrp="1" noChangeArrowheads="1"/>
          </p:cNvSpPr>
          <p:nvPr>
            <p:ph type="hdr"/>
          </p:nvPr>
        </p:nvSpPr>
        <p:spPr bwMode="auto">
          <a:xfrm>
            <a:off x="5640388" y="96838"/>
            <a:ext cx="639762"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cs typeface="Arial Unicode MS" charset="0"/>
              </a:defRPr>
            </a:lvl1pPr>
          </a:lstStyle>
          <a:p>
            <a:r>
              <a:rPr lang="en-US"/>
              <a:t>doc.: IEEE 802-11-18-2021r0</a:t>
            </a:r>
          </a:p>
        </p:txBody>
      </p:sp>
      <p:sp>
        <p:nvSpPr>
          <p:cNvPr id="2051" name="Rectangle 3"/>
          <p:cNvSpPr>
            <a:spLocks noGrp="1" noChangeArrowheads="1"/>
          </p:cNvSpPr>
          <p:nvPr>
            <p:ph type="dt"/>
          </p:nvPr>
        </p:nvSpPr>
        <p:spPr bwMode="auto">
          <a:xfrm>
            <a:off x="654050" y="96838"/>
            <a:ext cx="825500"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cs typeface="Arial Unicode MS" charset="0"/>
              </a:defRPr>
            </a:lvl1pPr>
          </a:lstStyle>
          <a:p>
            <a:r>
              <a:rPr lang="en-US"/>
              <a:t>November 2018</a:t>
            </a:r>
          </a:p>
        </p:txBody>
      </p:sp>
      <p:sp>
        <p:nvSpPr>
          <p:cNvPr id="2052" name="Rectangle 4"/>
          <p:cNvSpPr>
            <a:spLocks noGrp="1" noRot="1" noChangeAspect="1" noChangeArrowheads="1"/>
          </p:cNvSpPr>
          <p:nvPr>
            <p:ph type="sldImg"/>
          </p:nvPr>
        </p:nvSpPr>
        <p:spPr bwMode="auto">
          <a:xfrm>
            <a:off x="385763" y="701675"/>
            <a:ext cx="6161087" cy="3467100"/>
          </a:xfrm>
          <a:prstGeom prst="rect">
            <a:avLst/>
          </a:prstGeom>
          <a:noFill/>
          <a:ln w="12600">
            <a:solidFill>
              <a:srgbClr val="000000"/>
            </a:solidFill>
            <a:miter lim="800000"/>
            <a:headEnd/>
            <a:tailEnd/>
          </a:ln>
          <a:effectLst/>
        </p:spPr>
      </p:sp>
      <p:sp>
        <p:nvSpPr>
          <p:cNvPr id="2053" name="Rectangle 5"/>
          <p:cNvSpPr>
            <a:spLocks noGrp="1" noChangeArrowheads="1"/>
          </p:cNvSpPr>
          <p:nvPr>
            <p:ph type="body"/>
          </p:nvPr>
        </p:nvSpPr>
        <p:spPr bwMode="auto">
          <a:xfrm>
            <a:off x="923925" y="4408488"/>
            <a:ext cx="5084763" cy="4175125"/>
          </a:xfrm>
          <a:prstGeom prst="rect">
            <a:avLst/>
          </a:prstGeom>
          <a:noFill/>
          <a:ln w="9525">
            <a:noFill/>
            <a:round/>
            <a:headEnd/>
            <a:tailEnd/>
          </a:ln>
          <a:effectLst/>
        </p:spPr>
        <p:txBody>
          <a:bodyPr vert="horz" wrap="square" lIns="93600" tIns="46080" rIns="93600" bIns="46080" numCol="1" anchor="t" anchorCtr="0" compatLnSpc="1">
            <a:prstTxWarp prst="textNoShape">
              <a:avLst/>
            </a:prstTxWarp>
          </a:bodyPr>
          <a:lstStyle/>
          <a:p>
            <a:pPr lvl="0"/>
            <a:endParaRPr lang="en-US"/>
          </a:p>
        </p:txBody>
      </p:sp>
      <p:sp>
        <p:nvSpPr>
          <p:cNvPr id="2054" name="Rectangle 6"/>
          <p:cNvSpPr>
            <a:spLocks noGrp="1" noChangeArrowheads="1"/>
          </p:cNvSpPr>
          <p:nvPr>
            <p:ph type="ftr"/>
          </p:nvPr>
        </p:nvSpPr>
        <p:spPr bwMode="auto">
          <a:xfrm>
            <a:off x="5357813" y="8985250"/>
            <a:ext cx="92233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457200" algn="l"/>
                <a:tab pos="1371600" algn="l"/>
                <a:tab pos="2286000" algn="l"/>
                <a:tab pos="3200400" algn="l"/>
                <a:tab pos="4114800" algn="l"/>
                <a:tab pos="5029200" algn="l"/>
                <a:tab pos="5943600" algn="l"/>
                <a:tab pos="6858000" algn="l"/>
                <a:tab pos="7772400" algn="l"/>
                <a:tab pos="8686800" algn="l"/>
                <a:tab pos="9601200" algn="l"/>
                <a:tab pos="10515600" algn="l"/>
              </a:tabLst>
              <a:defRPr sz="1200">
                <a:solidFill>
                  <a:srgbClr val="000000"/>
                </a:solidFill>
                <a:cs typeface="Arial Unicode MS" charset="0"/>
              </a:defRPr>
            </a:lvl1pPr>
          </a:lstStyle>
          <a:p>
            <a:r>
              <a:rPr lang="en-US"/>
              <a:t>Stephen McCann (BlackBerry)</a:t>
            </a:r>
          </a:p>
        </p:txBody>
      </p:sp>
      <p:sp>
        <p:nvSpPr>
          <p:cNvPr id="2055" name="Rectangle 7"/>
          <p:cNvSpPr>
            <a:spLocks noGrp="1" noChangeArrowheads="1"/>
          </p:cNvSpPr>
          <p:nvPr>
            <p:ph type="sldNum"/>
          </p:nvPr>
        </p:nvSpPr>
        <p:spPr bwMode="auto">
          <a:xfrm>
            <a:off x="3222625" y="8985250"/>
            <a:ext cx="511175" cy="363538"/>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US"/>
              <a:t>Page </a:t>
            </a:r>
            <a:fld id="{47A7FEEB-9CD2-43FE-843C-C5350BEACB45}" type="slidenum">
              <a:rPr lang="en-US"/>
              <a:pPr/>
              <a:t>‹#›</a:t>
            </a:fld>
            <a:endParaRPr lang="en-US"/>
          </a:p>
        </p:txBody>
      </p:sp>
      <p:sp>
        <p:nvSpPr>
          <p:cNvPr id="2056" name="Rectangle 8"/>
          <p:cNvSpPr>
            <a:spLocks noChangeArrowheads="1"/>
          </p:cNvSpPr>
          <p:nvPr/>
        </p:nvSpPr>
        <p:spPr bwMode="auto">
          <a:xfrm>
            <a:off x="722313" y="8985250"/>
            <a:ext cx="714375" cy="182563"/>
          </a:xfrm>
          <a:prstGeom prst="rect">
            <a:avLst/>
          </a:prstGeom>
          <a:noFill/>
          <a:ln w="9525">
            <a:noFill/>
            <a:round/>
            <a:headEnd/>
            <a:tailEnd/>
          </a:ln>
          <a:effectLst/>
        </p:spPr>
        <p:txBody>
          <a:bodyPr wrap="none" lIns="0" tIns="0" rIns="0" bIns="0">
            <a:sp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200">
                <a:solidFill>
                  <a:srgbClr val="000000"/>
                </a:solidFill>
              </a:rPr>
              <a:t>Submission</a:t>
            </a:r>
          </a:p>
        </p:txBody>
      </p:sp>
      <p:sp>
        <p:nvSpPr>
          <p:cNvPr id="2057" name="Line 9"/>
          <p:cNvSpPr>
            <a:spLocks noChangeShapeType="1"/>
          </p:cNvSpPr>
          <p:nvPr/>
        </p:nvSpPr>
        <p:spPr bwMode="auto">
          <a:xfrm>
            <a:off x="723900" y="8983663"/>
            <a:ext cx="5486400" cy="1587"/>
          </a:xfrm>
          <a:prstGeom prst="line">
            <a:avLst/>
          </a:prstGeom>
          <a:noFill/>
          <a:ln w="12600">
            <a:solidFill>
              <a:srgbClr val="000000"/>
            </a:solidFill>
            <a:miter lim="800000"/>
            <a:headEnd/>
            <a:tailEnd/>
          </a:ln>
          <a:effectLst/>
        </p:spPr>
        <p:txBody>
          <a:bodyPr/>
          <a:lstStyle/>
          <a:p>
            <a:endParaRPr lang="en-GB"/>
          </a:p>
        </p:txBody>
      </p:sp>
      <p:sp>
        <p:nvSpPr>
          <p:cNvPr id="2058" name="Line 10"/>
          <p:cNvSpPr>
            <a:spLocks noChangeShapeType="1"/>
          </p:cNvSpPr>
          <p:nvPr/>
        </p:nvSpPr>
        <p:spPr bwMode="auto">
          <a:xfrm>
            <a:off x="647700" y="296863"/>
            <a:ext cx="5638800" cy="1587"/>
          </a:xfrm>
          <a:prstGeom prst="line">
            <a:avLst/>
          </a:prstGeom>
          <a:noFill/>
          <a:ln w="12600">
            <a:solidFill>
              <a:srgbClr val="000000"/>
            </a:solidFill>
            <a:miter lim="800000"/>
            <a:headEnd/>
            <a:tailEnd/>
          </a:ln>
          <a:effectLst/>
        </p:spPr>
        <p:txBody>
          <a:bodyPr/>
          <a:lstStyle/>
          <a:p>
            <a:endParaRPr lang="en-GB"/>
          </a:p>
        </p:txBody>
      </p:sp>
    </p:spTree>
    <p:extLst>
      <p:ext uri="{BB962C8B-B14F-4D97-AF65-F5344CB8AC3E}">
        <p14:creationId xmlns:p14="http://schemas.microsoft.com/office/powerpoint/2010/main" val="640659187"/>
      </p:ext>
    </p:extLst>
  </p:cSld>
  <p:clrMap bg1="lt1" tx1="dk1" bg2="lt2" tx2="dk2" accent1="accent1" accent2="accent2" accent3="accent3" accent4="accent4" accent5="accent5" accent6="accent6" hlink="hlink" folHlink="folHlink"/>
  <p:hf/>
  <p:notesStyle>
    <a:lvl1pPr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1pPr>
    <a:lvl2pPr marL="742950" indent="-28575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2pPr>
    <a:lvl3pPr marL="11430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3pPr>
    <a:lvl4pPr marL="16002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4pPr>
    <a:lvl5pPr marL="20574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802-11-18-2021r0</a:t>
            </a:r>
          </a:p>
        </p:txBody>
      </p:sp>
      <p:sp>
        <p:nvSpPr>
          <p:cNvPr id="5" name="Rectangle 3"/>
          <p:cNvSpPr>
            <a:spLocks noGrp="1" noChangeArrowheads="1"/>
          </p:cNvSpPr>
          <p:nvPr>
            <p:ph type="dt"/>
          </p:nvPr>
        </p:nvSpPr>
        <p:spPr>
          <a:ln/>
        </p:spPr>
        <p:txBody>
          <a:bodyPr/>
          <a:lstStyle/>
          <a:p>
            <a:r>
              <a:rPr lang="en-US"/>
              <a:t>November 2018</a:t>
            </a:r>
          </a:p>
        </p:txBody>
      </p:sp>
      <p:sp>
        <p:nvSpPr>
          <p:cNvPr id="6" name="Rectangle 6"/>
          <p:cNvSpPr>
            <a:spLocks noGrp="1" noChangeArrowheads="1"/>
          </p:cNvSpPr>
          <p:nvPr>
            <p:ph type="ftr"/>
          </p:nvPr>
        </p:nvSpPr>
        <p:spPr>
          <a:ln/>
        </p:spPr>
        <p:txBody>
          <a:bodyPr/>
          <a:lstStyle/>
          <a:p>
            <a:r>
              <a:rPr lang="en-US"/>
              <a:t>Stephen McCann (BlackBerry)</a:t>
            </a:r>
          </a:p>
        </p:txBody>
      </p:sp>
      <p:sp>
        <p:nvSpPr>
          <p:cNvPr id="7" name="Rectangle 7"/>
          <p:cNvSpPr>
            <a:spLocks noGrp="1" noChangeArrowheads="1"/>
          </p:cNvSpPr>
          <p:nvPr>
            <p:ph type="sldNum"/>
          </p:nvPr>
        </p:nvSpPr>
        <p:spPr>
          <a:ln/>
        </p:spPr>
        <p:txBody>
          <a:bodyPr/>
          <a:lstStyle/>
          <a:p>
            <a:r>
              <a:rPr lang="en-US"/>
              <a:t>Page </a:t>
            </a:r>
            <a:fld id="{465D53FD-DB5F-4815-BF01-6488A8FBD189}" type="slidenum">
              <a:rPr lang="en-US"/>
              <a:pPr/>
              <a:t>1</a:t>
            </a:fld>
            <a:endParaRPr lang="en-US"/>
          </a:p>
        </p:txBody>
      </p:sp>
      <p:sp>
        <p:nvSpPr>
          <p:cNvPr id="12289"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2290"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127704411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802-11-18-2021r0</a:t>
            </a:r>
          </a:p>
        </p:txBody>
      </p:sp>
      <p:sp>
        <p:nvSpPr>
          <p:cNvPr id="5" name="Rectangle 3"/>
          <p:cNvSpPr>
            <a:spLocks noGrp="1" noChangeArrowheads="1"/>
          </p:cNvSpPr>
          <p:nvPr>
            <p:ph type="dt"/>
          </p:nvPr>
        </p:nvSpPr>
        <p:spPr>
          <a:ln/>
        </p:spPr>
        <p:txBody>
          <a:bodyPr/>
          <a:lstStyle/>
          <a:p>
            <a:r>
              <a:rPr lang="en-US"/>
              <a:t>November 2018</a:t>
            </a:r>
          </a:p>
        </p:txBody>
      </p:sp>
      <p:sp>
        <p:nvSpPr>
          <p:cNvPr id="6" name="Rectangle 6"/>
          <p:cNvSpPr>
            <a:spLocks noGrp="1" noChangeArrowheads="1"/>
          </p:cNvSpPr>
          <p:nvPr>
            <p:ph type="ftr"/>
          </p:nvPr>
        </p:nvSpPr>
        <p:spPr>
          <a:ln/>
        </p:spPr>
        <p:txBody>
          <a:bodyPr/>
          <a:lstStyle/>
          <a:p>
            <a:r>
              <a:rPr lang="en-US"/>
              <a:t>Stephen McCann (BlackBerry)</a:t>
            </a:r>
          </a:p>
        </p:txBody>
      </p:sp>
      <p:sp>
        <p:nvSpPr>
          <p:cNvPr id="7" name="Rectangle 7"/>
          <p:cNvSpPr>
            <a:spLocks noGrp="1" noChangeArrowheads="1"/>
          </p:cNvSpPr>
          <p:nvPr>
            <p:ph type="sldNum"/>
          </p:nvPr>
        </p:nvSpPr>
        <p:spPr>
          <a:ln/>
        </p:spPr>
        <p:txBody>
          <a:bodyPr/>
          <a:lstStyle/>
          <a:p>
            <a:r>
              <a:rPr lang="en-US"/>
              <a:t>Page </a:t>
            </a:r>
            <a:fld id="{CA5AFF69-4AEE-4693-9CD6-98E2EBC076EC}" type="slidenum">
              <a:rPr lang="en-US"/>
              <a:pPr/>
              <a:t>2</a:t>
            </a:fld>
            <a:endParaRPr lang="en-US"/>
          </a:p>
        </p:txBody>
      </p:sp>
      <p:sp>
        <p:nvSpPr>
          <p:cNvPr id="13313"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3314"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84030764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802-11-18-2021r0</a:t>
            </a:r>
          </a:p>
        </p:txBody>
      </p:sp>
      <p:sp>
        <p:nvSpPr>
          <p:cNvPr id="5" name="Rectangle 3"/>
          <p:cNvSpPr>
            <a:spLocks noGrp="1" noChangeArrowheads="1"/>
          </p:cNvSpPr>
          <p:nvPr>
            <p:ph type="dt"/>
          </p:nvPr>
        </p:nvSpPr>
        <p:spPr>
          <a:ln/>
        </p:spPr>
        <p:txBody>
          <a:bodyPr/>
          <a:lstStyle/>
          <a:p>
            <a:r>
              <a:rPr lang="en-US"/>
              <a:t>November 2018</a:t>
            </a:r>
          </a:p>
        </p:txBody>
      </p:sp>
      <p:sp>
        <p:nvSpPr>
          <p:cNvPr id="6" name="Rectangle 6"/>
          <p:cNvSpPr>
            <a:spLocks noGrp="1" noChangeArrowheads="1"/>
          </p:cNvSpPr>
          <p:nvPr>
            <p:ph type="ftr"/>
          </p:nvPr>
        </p:nvSpPr>
        <p:spPr>
          <a:ln/>
        </p:spPr>
        <p:txBody>
          <a:bodyPr/>
          <a:lstStyle/>
          <a:p>
            <a:r>
              <a:rPr lang="en-US"/>
              <a:t>Stephen McCann (BlackBerry)</a:t>
            </a:r>
          </a:p>
        </p:txBody>
      </p:sp>
      <p:sp>
        <p:nvSpPr>
          <p:cNvPr id="7" name="Rectangle 7"/>
          <p:cNvSpPr>
            <a:spLocks noGrp="1" noChangeArrowheads="1"/>
          </p:cNvSpPr>
          <p:nvPr>
            <p:ph type="sldNum"/>
          </p:nvPr>
        </p:nvSpPr>
        <p:spPr>
          <a:ln/>
        </p:spPr>
        <p:txBody>
          <a:bodyPr/>
          <a:lstStyle/>
          <a:p>
            <a:r>
              <a:rPr lang="en-US"/>
              <a:t>Page </a:t>
            </a:r>
            <a:fld id="{CA5AFF69-4AEE-4693-9CD6-98E2EBC076EC}" type="slidenum">
              <a:rPr lang="en-US"/>
              <a:pPr/>
              <a:t>5</a:t>
            </a:fld>
            <a:endParaRPr lang="en-US"/>
          </a:p>
        </p:txBody>
      </p:sp>
      <p:sp>
        <p:nvSpPr>
          <p:cNvPr id="13313"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3314"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391878387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Header Placeholder 3"/>
          <p:cNvSpPr>
            <a:spLocks noGrp="1"/>
          </p:cNvSpPr>
          <p:nvPr>
            <p:ph type="hdr" idx="10"/>
          </p:nvPr>
        </p:nvSpPr>
        <p:spPr/>
        <p:txBody>
          <a:bodyPr/>
          <a:lstStyle/>
          <a:p>
            <a:r>
              <a:rPr lang="en-US"/>
              <a:t>doc.: IEEE 802-11-18-2021r0</a:t>
            </a:r>
          </a:p>
        </p:txBody>
      </p:sp>
      <p:sp>
        <p:nvSpPr>
          <p:cNvPr id="5" name="Date Placeholder 4"/>
          <p:cNvSpPr>
            <a:spLocks noGrp="1"/>
          </p:cNvSpPr>
          <p:nvPr>
            <p:ph type="dt" idx="11"/>
          </p:nvPr>
        </p:nvSpPr>
        <p:spPr/>
        <p:txBody>
          <a:bodyPr/>
          <a:lstStyle/>
          <a:p>
            <a:r>
              <a:rPr lang="en-US"/>
              <a:t>November 2018</a:t>
            </a:r>
          </a:p>
        </p:txBody>
      </p:sp>
      <p:sp>
        <p:nvSpPr>
          <p:cNvPr id="6" name="Footer Placeholder 5"/>
          <p:cNvSpPr>
            <a:spLocks noGrp="1"/>
          </p:cNvSpPr>
          <p:nvPr>
            <p:ph type="ftr" idx="12"/>
          </p:nvPr>
        </p:nvSpPr>
        <p:spPr/>
        <p:txBody>
          <a:bodyPr/>
          <a:lstStyle/>
          <a:p>
            <a:r>
              <a:rPr lang="en-US"/>
              <a:t>Stephen McCann (BlackBerry)</a:t>
            </a:r>
          </a:p>
        </p:txBody>
      </p:sp>
      <p:sp>
        <p:nvSpPr>
          <p:cNvPr id="7" name="Slide Number Placeholder 6"/>
          <p:cNvSpPr>
            <a:spLocks noGrp="1"/>
          </p:cNvSpPr>
          <p:nvPr>
            <p:ph type="sldNum" idx="13"/>
          </p:nvPr>
        </p:nvSpPr>
        <p:spPr/>
        <p:txBody>
          <a:bodyPr/>
          <a:lstStyle/>
          <a:p>
            <a:r>
              <a:rPr lang="en-US"/>
              <a:t>Page </a:t>
            </a:r>
            <a:fld id="{47A7FEEB-9CD2-43FE-843C-C5350BEACB45}" type="slidenum">
              <a:rPr lang="en-US" smtClean="0"/>
              <a:pPr/>
              <a:t>6</a:t>
            </a:fld>
            <a:endParaRPr lang="en-US"/>
          </a:p>
        </p:txBody>
      </p:sp>
    </p:spTree>
    <p:extLst>
      <p:ext uri="{BB962C8B-B14F-4D97-AF65-F5344CB8AC3E}">
        <p14:creationId xmlns:p14="http://schemas.microsoft.com/office/powerpoint/2010/main" val="147975770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8"/>
            <a:ext cx="103632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endParaRPr lang="en-GB"/>
          </a:p>
        </p:txBody>
      </p:sp>
      <p:sp>
        <p:nvSpPr>
          <p:cNvPr id="4" name="Rectangle 3"/>
          <p:cNvSpPr>
            <a:spLocks noGrp="1" noChangeArrowheads="1"/>
          </p:cNvSpPr>
          <p:nvPr>
            <p:ph type="dt" idx="10"/>
          </p:nvPr>
        </p:nvSpPr>
        <p:spPr>
          <a:ln/>
        </p:spPr>
        <p:txBody>
          <a:bodyPr/>
          <a:lstStyle>
            <a:lvl1pPr>
              <a:defRPr/>
            </a:lvl1pPr>
          </a:lstStyle>
          <a:p>
            <a:pPr defTabSz="445234"/>
            <a:r>
              <a:rPr lang="en-US"/>
              <a:t>November 2018</a:t>
            </a:r>
            <a:endParaRPr lang="en-GB" dirty="0"/>
          </a:p>
        </p:txBody>
      </p:sp>
      <p:sp>
        <p:nvSpPr>
          <p:cNvPr id="5" name="Rectangle 4"/>
          <p:cNvSpPr>
            <a:spLocks noGrp="1" noChangeArrowheads="1"/>
          </p:cNvSpPr>
          <p:nvPr>
            <p:ph type="ftr" idx="11"/>
          </p:nvPr>
        </p:nvSpPr>
        <p:spPr>
          <a:ln/>
        </p:spPr>
        <p:txBody>
          <a:bodyPr/>
          <a:lstStyle>
            <a:lvl1pPr>
              <a:defRPr/>
            </a:lvl1pPr>
          </a:lstStyle>
          <a:p>
            <a:pPr defTabSz="445234"/>
            <a:r>
              <a:rPr lang="en-GB"/>
              <a:t>Stephen McCann (BlackBerry)</a:t>
            </a:r>
            <a:endParaRPr lang="en-GB" dirty="0"/>
          </a:p>
        </p:txBody>
      </p:sp>
      <p:sp>
        <p:nvSpPr>
          <p:cNvPr id="6" name="Rectangle 5"/>
          <p:cNvSpPr>
            <a:spLocks noGrp="1" noChangeArrowheads="1"/>
          </p:cNvSpPr>
          <p:nvPr>
            <p:ph type="sldNum" idx="12"/>
          </p:nvPr>
        </p:nvSpPr>
        <p:spPr>
          <a:ln/>
        </p:spPr>
        <p:txBody>
          <a:bodyPr/>
          <a:lstStyle>
            <a:lvl1pPr>
              <a:defRPr/>
            </a:lvl1pPr>
          </a:lstStyle>
          <a:p>
            <a:pPr defTabSz="445234"/>
            <a:r>
              <a:rPr lang="en-GB"/>
              <a:t>Slide </a:t>
            </a:r>
            <a:fld id="{D09C756B-EB39-4236-ADBB-73052B179AE4}" type="slidenum">
              <a:rPr lang="en-GB" smtClean="0"/>
              <a:pPr defTabSz="445234"/>
              <a:t>‹#›</a:t>
            </a:fld>
            <a:endParaRPr lang="en-GB" dirty="0"/>
          </a:p>
        </p:txBody>
      </p:sp>
    </p:spTree>
    <p:extLst>
      <p:ext uri="{BB962C8B-B14F-4D97-AF65-F5344CB8AC3E}">
        <p14:creationId xmlns:p14="http://schemas.microsoft.com/office/powerpoint/2010/main" val="22402510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dirty="0"/>
          </a:p>
        </p:txBody>
      </p:sp>
      <p:sp>
        <p:nvSpPr>
          <p:cNvPr id="3" name="Content Placeholder 2"/>
          <p:cNvSpPr>
            <a:spLocks noGrp="1"/>
          </p:cNvSpPr>
          <p:nvPr>
            <p:ph idx="1"/>
          </p:nvPr>
        </p:nvSpPr>
        <p:spPr>
          <a:xfrm>
            <a:off x="1491522" y="1556792"/>
            <a:ext cx="10361084" cy="411321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3"/>
          <p:cNvSpPr>
            <a:spLocks noGrp="1" noChangeArrowheads="1"/>
          </p:cNvSpPr>
          <p:nvPr>
            <p:ph type="dt" idx="10"/>
          </p:nvPr>
        </p:nvSpPr>
        <p:spPr>
          <a:xfrm>
            <a:off x="914402" y="304014"/>
            <a:ext cx="1710397" cy="303208"/>
          </a:xfrm>
          <a:ln/>
        </p:spPr>
        <p:txBody>
          <a:bodyPr/>
          <a:lstStyle>
            <a:lvl1pPr algn="l">
              <a:defRPr/>
            </a:lvl1pPr>
          </a:lstStyle>
          <a:p>
            <a:r>
              <a:rPr lang="en-US"/>
              <a:t>November 2018</a:t>
            </a:r>
            <a:endParaRPr lang="en-GB" dirty="0"/>
          </a:p>
        </p:txBody>
      </p:sp>
      <p:sp>
        <p:nvSpPr>
          <p:cNvPr id="5" name="Rectangle 4"/>
          <p:cNvSpPr>
            <a:spLocks noGrp="1" noChangeArrowheads="1"/>
          </p:cNvSpPr>
          <p:nvPr>
            <p:ph type="ftr" idx="11"/>
          </p:nvPr>
        </p:nvSpPr>
        <p:spPr>
          <a:xfrm>
            <a:off x="8760296" y="6475416"/>
            <a:ext cx="2701498" cy="276996"/>
          </a:xfrm>
          <a:ln/>
        </p:spPr>
        <p:txBody>
          <a:bodyPr/>
          <a:lstStyle>
            <a:lvl1pPr>
              <a:defRPr/>
            </a:lvl1pPr>
          </a:lstStyle>
          <a:p>
            <a:r>
              <a:rPr lang="en-GB"/>
              <a:t>Stephen McCann (BlackBerry)</a:t>
            </a:r>
            <a:endParaRPr lang="en-GB" dirty="0"/>
          </a:p>
        </p:txBody>
      </p:sp>
      <p:sp>
        <p:nvSpPr>
          <p:cNvPr id="6" name="Rectangle 5"/>
          <p:cNvSpPr>
            <a:spLocks noGrp="1" noChangeArrowheads="1"/>
          </p:cNvSpPr>
          <p:nvPr>
            <p:ph type="sldNum" idx="12"/>
          </p:nvPr>
        </p:nvSpPr>
        <p:spPr>
          <a:xfrm>
            <a:off x="5793320" y="6475416"/>
            <a:ext cx="878744" cy="382584"/>
          </a:xfrm>
          <a:ln/>
        </p:spPr>
        <p:txBody>
          <a:bodyPr/>
          <a:lstStyle>
            <a:lvl1pPr>
              <a:defRPr/>
            </a:lvl1pPr>
          </a:lstStyle>
          <a:p>
            <a:r>
              <a:rPr lang="en-GB"/>
              <a:t>Slide </a:t>
            </a:r>
            <a:fld id="{440F5867-744E-4AA6-B0ED-4C44D2DFBB7B}" type="slidenum">
              <a:rPr lang="en-GB" smtClean="0"/>
              <a:pPr/>
              <a:t>‹#›</a:t>
            </a:fld>
            <a:endParaRPr lang="en-GB" dirty="0"/>
          </a:p>
        </p:txBody>
      </p:sp>
    </p:spTree>
    <p:extLst>
      <p:ext uri="{BB962C8B-B14F-4D97-AF65-F5344CB8AC3E}">
        <p14:creationId xmlns:p14="http://schemas.microsoft.com/office/powerpoint/2010/main" val="388055410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3"/>
            <a:ext cx="103632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3"/>
          <p:cNvSpPr>
            <a:spLocks noGrp="1" noChangeArrowheads="1"/>
          </p:cNvSpPr>
          <p:nvPr>
            <p:ph type="dt" idx="10"/>
          </p:nvPr>
        </p:nvSpPr>
        <p:spPr>
          <a:ln/>
        </p:spPr>
        <p:txBody>
          <a:bodyPr/>
          <a:lstStyle>
            <a:lvl1pPr>
              <a:defRPr/>
            </a:lvl1pPr>
          </a:lstStyle>
          <a:p>
            <a:pPr>
              <a:defRPr/>
            </a:pPr>
            <a:r>
              <a:rPr lang="en-US">
                <a:solidFill>
                  <a:srgbClr val="000000"/>
                </a:solidFill>
              </a:rPr>
              <a:t>November 2018</a:t>
            </a:r>
            <a:endParaRPr lang="en-US" dirty="0">
              <a:solidFill>
                <a:srgbClr val="000000"/>
              </a:solidFill>
            </a:endParaRPr>
          </a:p>
        </p:txBody>
      </p:sp>
      <p:sp>
        <p:nvSpPr>
          <p:cNvPr id="5" name="Rectangle 4"/>
          <p:cNvSpPr>
            <a:spLocks noGrp="1" noChangeArrowheads="1"/>
          </p:cNvSpPr>
          <p:nvPr>
            <p:ph type="ftr" idx="11"/>
          </p:nvPr>
        </p:nvSpPr>
        <p:spPr>
          <a:ln/>
        </p:spPr>
        <p:txBody>
          <a:bodyPr/>
          <a:lstStyle>
            <a:lvl1pPr>
              <a:defRPr/>
            </a:lvl1pPr>
          </a:lstStyle>
          <a:p>
            <a:pPr>
              <a:defRPr/>
            </a:pPr>
            <a:r>
              <a:rPr lang="en-US">
                <a:solidFill>
                  <a:srgbClr val="000000"/>
                </a:solidFill>
              </a:rPr>
              <a:t>Stephen McCann (BlackBerry)</a:t>
            </a:r>
          </a:p>
        </p:txBody>
      </p:sp>
      <p:sp>
        <p:nvSpPr>
          <p:cNvPr id="6" name="Rectangle 5"/>
          <p:cNvSpPr>
            <a:spLocks noGrp="1" noChangeArrowheads="1"/>
          </p:cNvSpPr>
          <p:nvPr>
            <p:ph type="sldNum" idx="12"/>
          </p:nvPr>
        </p:nvSpPr>
        <p:spPr>
          <a:ln/>
        </p:spPr>
        <p:txBody>
          <a:bodyPr/>
          <a:lstStyle>
            <a:lvl1pPr>
              <a:defRPr/>
            </a:lvl1pPr>
          </a:lstStyle>
          <a:p>
            <a:pPr>
              <a:defRPr/>
            </a:pPr>
            <a:r>
              <a:rPr lang="en-US" altLang="en-US">
                <a:solidFill>
                  <a:srgbClr val="000000"/>
                </a:solidFill>
              </a:rPr>
              <a:t>Slide </a:t>
            </a:r>
            <a:fld id="{3A4934C6-33C0-44EA-8053-B7FE352B788A}" type="slidenum">
              <a:rPr lang="en-US" altLang="en-US" smtClean="0">
                <a:solidFill>
                  <a:srgbClr val="000000"/>
                </a:solidFill>
              </a:rPr>
              <a:pPr>
                <a:defRPr/>
              </a:pPr>
              <a:t>‹#›</a:t>
            </a:fld>
            <a:endParaRPr lang="en-US" altLang="en-US">
              <a:solidFill>
                <a:srgbClr val="000000"/>
              </a:solidFill>
            </a:endParaRPr>
          </a:p>
        </p:txBody>
      </p:sp>
    </p:spTree>
    <p:extLst>
      <p:ext uri="{BB962C8B-B14F-4D97-AF65-F5344CB8AC3E}">
        <p14:creationId xmlns:p14="http://schemas.microsoft.com/office/powerpoint/2010/main" val="165181332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914402" y="1981201"/>
            <a:ext cx="5077884"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95484" y="1981201"/>
            <a:ext cx="5080000"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Rectangle 3"/>
          <p:cNvSpPr>
            <a:spLocks noGrp="1" noChangeArrowheads="1"/>
          </p:cNvSpPr>
          <p:nvPr>
            <p:ph type="dt" idx="10"/>
          </p:nvPr>
        </p:nvSpPr>
        <p:spPr>
          <a:ln/>
        </p:spPr>
        <p:txBody>
          <a:bodyPr/>
          <a:lstStyle>
            <a:lvl1pPr>
              <a:defRPr/>
            </a:lvl1pPr>
          </a:lstStyle>
          <a:p>
            <a:pPr defTabSz="445234"/>
            <a:r>
              <a:rPr lang="en-US"/>
              <a:t>November 2018</a:t>
            </a:r>
            <a:endParaRPr lang="en-GB" dirty="0"/>
          </a:p>
        </p:txBody>
      </p:sp>
      <p:sp>
        <p:nvSpPr>
          <p:cNvPr id="6" name="Rectangle 4"/>
          <p:cNvSpPr>
            <a:spLocks noGrp="1" noChangeArrowheads="1"/>
          </p:cNvSpPr>
          <p:nvPr>
            <p:ph type="ftr" idx="11"/>
          </p:nvPr>
        </p:nvSpPr>
        <p:spPr>
          <a:ln/>
        </p:spPr>
        <p:txBody>
          <a:bodyPr/>
          <a:lstStyle>
            <a:lvl1pPr>
              <a:defRPr/>
            </a:lvl1pPr>
          </a:lstStyle>
          <a:p>
            <a:pPr defTabSz="445234"/>
            <a:r>
              <a:rPr lang="en-GB"/>
              <a:t>Stephen McCann (BlackBerry)</a:t>
            </a:r>
            <a:endParaRPr lang="en-GB" dirty="0"/>
          </a:p>
        </p:txBody>
      </p:sp>
      <p:sp>
        <p:nvSpPr>
          <p:cNvPr id="7" name="Rectangle 5"/>
          <p:cNvSpPr>
            <a:spLocks noGrp="1" noChangeArrowheads="1"/>
          </p:cNvSpPr>
          <p:nvPr>
            <p:ph type="sldNum" idx="12"/>
          </p:nvPr>
        </p:nvSpPr>
        <p:spPr>
          <a:ln/>
        </p:spPr>
        <p:txBody>
          <a:bodyPr/>
          <a:lstStyle>
            <a:lvl1pPr>
              <a:defRPr/>
            </a:lvl1pPr>
          </a:lstStyle>
          <a:p>
            <a:pPr defTabSz="445234"/>
            <a:r>
              <a:rPr lang="en-GB"/>
              <a:t>Slide </a:t>
            </a:r>
            <a:fld id="{D09C756B-EB39-4236-ADBB-73052B179AE4}" type="slidenum">
              <a:rPr lang="en-GB" smtClean="0"/>
              <a:pPr defTabSz="445234"/>
              <a:t>‹#›</a:t>
            </a:fld>
            <a:endParaRPr lang="en-GB" dirty="0"/>
          </a:p>
        </p:txBody>
      </p:sp>
    </p:spTree>
    <p:extLst>
      <p:ext uri="{BB962C8B-B14F-4D97-AF65-F5344CB8AC3E}">
        <p14:creationId xmlns:p14="http://schemas.microsoft.com/office/powerpoint/2010/main" val="2132972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609600"/>
            <a:ext cx="10972800" cy="808038"/>
          </a:xfrm>
        </p:spPr>
        <p:txBody>
          <a:bodyPr/>
          <a:lstStyle>
            <a:lvl1pPr>
              <a:defRPr/>
            </a:lvl1pPr>
          </a:lstStyle>
          <a:p>
            <a:r>
              <a:rPr lang="en-US"/>
              <a:t>Click to edit Master title style</a:t>
            </a:r>
            <a:endParaRPr lang="en-GB" dirty="0"/>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93369"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9"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idx="10"/>
          </p:nvPr>
        </p:nvSpPr>
        <p:spPr/>
        <p:txBody>
          <a:bodyPr/>
          <a:lstStyle>
            <a:lvl1pPr>
              <a:buFont typeface="Times New Roman" pitchFamily="18" charset="0"/>
              <a:buNone/>
              <a:tabLst/>
              <a:defRPr>
                <a:latin typeface="Times New Roman" pitchFamily="18" charset="0"/>
                <a:ea typeface="Arial Unicode MS" pitchFamily="34" charset="-128"/>
                <a:cs typeface="Arial Unicode MS" pitchFamily="34" charset="-128"/>
              </a:defRPr>
            </a:lvl1pPr>
          </a:lstStyle>
          <a:p>
            <a:pPr defTabSz="445234"/>
            <a:r>
              <a:rPr lang="en-US"/>
              <a:t>November 2018</a:t>
            </a:r>
            <a:endParaRPr lang="en-GB" dirty="0"/>
          </a:p>
        </p:txBody>
      </p:sp>
      <p:sp>
        <p:nvSpPr>
          <p:cNvPr id="8" name="Footer Placeholder 7"/>
          <p:cNvSpPr>
            <a:spLocks noGrp="1"/>
          </p:cNvSpPr>
          <p:nvPr>
            <p:ph type="ftr" idx="11"/>
          </p:nvPr>
        </p:nvSpPr>
        <p:spPr>
          <a:xfrm>
            <a:off x="7524753" y="6475416"/>
            <a:ext cx="3865033" cy="180975"/>
          </a:xfrm>
        </p:spPr>
        <p:txBody>
          <a:bodyPr/>
          <a:lstStyle>
            <a:lvl1pPr>
              <a:defRPr/>
            </a:lvl1pPr>
          </a:lstStyle>
          <a:p>
            <a:pPr defTabSz="445234"/>
            <a:r>
              <a:rPr lang="en-GB"/>
              <a:t>Stephen McCann (BlackBerry)</a:t>
            </a:r>
            <a:endParaRPr lang="en-GB" dirty="0"/>
          </a:p>
        </p:txBody>
      </p:sp>
      <p:sp>
        <p:nvSpPr>
          <p:cNvPr id="9" name="Slide Number Placeholder 8"/>
          <p:cNvSpPr>
            <a:spLocks noGrp="1"/>
          </p:cNvSpPr>
          <p:nvPr>
            <p:ph type="sldNum" idx="12"/>
          </p:nvPr>
        </p:nvSpPr>
        <p:spPr/>
        <p:txBody>
          <a:bodyPr/>
          <a:lstStyle>
            <a:lvl1pPr>
              <a:defRPr/>
            </a:lvl1pPr>
          </a:lstStyle>
          <a:p>
            <a:pPr defTabSz="445234"/>
            <a:r>
              <a:rPr lang="en-GB"/>
              <a:t>Slide </a:t>
            </a:r>
            <a:fld id="{D09C756B-EB39-4236-ADBB-73052B179AE4}" type="slidenum">
              <a:rPr lang="en-GB" smtClean="0"/>
              <a:pPr defTabSz="445234"/>
              <a:t>‹#›</a:t>
            </a:fld>
            <a:endParaRPr lang="en-GB" dirty="0"/>
          </a:p>
        </p:txBody>
      </p:sp>
    </p:spTree>
    <p:extLst>
      <p:ext uri="{BB962C8B-B14F-4D97-AF65-F5344CB8AC3E}">
        <p14:creationId xmlns:p14="http://schemas.microsoft.com/office/powerpoint/2010/main" val="243243101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Rectangle 3"/>
          <p:cNvSpPr>
            <a:spLocks noGrp="1" noChangeArrowheads="1"/>
          </p:cNvSpPr>
          <p:nvPr>
            <p:ph type="dt" idx="10"/>
          </p:nvPr>
        </p:nvSpPr>
        <p:spPr>
          <a:ln/>
        </p:spPr>
        <p:txBody>
          <a:bodyPr/>
          <a:lstStyle>
            <a:lvl1pPr>
              <a:defRPr/>
            </a:lvl1pPr>
          </a:lstStyle>
          <a:p>
            <a:pPr defTabSz="445234"/>
            <a:r>
              <a:rPr lang="en-US"/>
              <a:t>November 2018</a:t>
            </a:r>
            <a:endParaRPr lang="en-GB" dirty="0"/>
          </a:p>
        </p:txBody>
      </p:sp>
      <p:sp>
        <p:nvSpPr>
          <p:cNvPr id="4" name="Rectangle 4"/>
          <p:cNvSpPr>
            <a:spLocks noGrp="1" noChangeArrowheads="1"/>
          </p:cNvSpPr>
          <p:nvPr>
            <p:ph type="ftr" idx="11"/>
          </p:nvPr>
        </p:nvSpPr>
        <p:spPr>
          <a:ln/>
        </p:spPr>
        <p:txBody>
          <a:bodyPr/>
          <a:lstStyle>
            <a:lvl1pPr>
              <a:defRPr/>
            </a:lvl1pPr>
          </a:lstStyle>
          <a:p>
            <a:pPr defTabSz="445234"/>
            <a:r>
              <a:rPr lang="en-GB"/>
              <a:t>Stephen McCann (BlackBerry)</a:t>
            </a:r>
            <a:endParaRPr lang="en-GB" dirty="0"/>
          </a:p>
        </p:txBody>
      </p:sp>
      <p:sp>
        <p:nvSpPr>
          <p:cNvPr id="5" name="Rectangle 5"/>
          <p:cNvSpPr>
            <a:spLocks noGrp="1" noChangeArrowheads="1"/>
          </p:cNvSpPr>
          <p:nvPr>
            <p:ph type="sldNum" idx="12"/>
          </p:nvPr>
        </p:nvSpPr>
        <p:spPr>
          <a:ln/>
        </p:spPr>
        <p:txBody>
          <a:bodyPr/>
          <a:lstStyle>
            <a:lvl1pPr>
              <a:defRPr/>
            </a:lvl1pPr>
          </a:lstStyle>
          <a:p>
            <a:pPr defTabSz="445234"/>
            <a:r>
              <a:rPr lang="en-GB"/>
              <a:t>Slide </a:t>
            </a:r>
            <a:fld id="{D09C756B-EB39-4236-ADBB-73052B179AE4}" type="slidenum">
              <a:rPr lang="en-GB" smtClean="0"/>
              <a:pPr defTabSz="445234"/>
              <a:t>‹#›</a:t>
            </a:fld>
            <a:endParaRPr lang="en-GB" dirty="0"/>
          </a:p>
        </p:txBody>
      </p:sp>
    </p:spTree>
    <p:extLst>
      <p:ext uri="{BB962C8B-B14F-4D97-AF65-F5344CB8AC3E}">
        <p14:creationId xmlns:p14="http://schemas.microsoft.com/office/powerpoint/2010/main" val="268578911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3"/>
          <p:cNvSpPr>
            <a:spLocks noGrp="1" noChangeArrowheads="1"/>
          </p:cNvSpPr>
          <p:nvPr>
            <p:ph type="dt" idx="10"/>
          </p:nvPr>
        </p:nvSpPr>
        <p:spPr>
          <a:ln/>
        </p:spPr>
        <p:txBody>
          <a:bodyPr/>
          <a:lstStyle>
            <a:lvl1pPr>
              <a:defRPr/>
            </a:lvl1pPr>
          </a:lstStyle>
          <a:p>
            <a:pPr>
              <a:defRPr/>
            </a:pPr>
            <a:r>
              <a:rPr lang="en-US">
                <a:solidFill>
                  <a:srgbClr val="000000"/>
                </a:solidFill>
              </a:rPr>
              <a:t>November 2018</a:t>
            </a:r>
            <a:endParaRPr lang="en-US" dirty="0">
              <a:solidFill>
                <a:srgbClr val="000000"/>
              </a:solidFill>
            </a:endParaRPr>
          </a:p>
        </p:txBody>
      </p:sp>
      <p:sp>
        <p:nvSpPr>
          <p:cNvPr id="3" name="Rectangle 4"/>
          <p:cNvSpPr>
            <a:spLocks noGrp="1" noChangeArrowheads="1"/>
          </p:cNvSpPr>
          <p:nvPr>
            <p:ph type="ftr" idx="11"/>
          </p:nvPr>
        </p:nvSpPr>
        <p:spPr>
          <a:ln/>
        </p:spPr>
        <p:txBody>
          <a:bodyPr/>
          <a:lstStyle>
            <a:lvl1pPr>
              <a:defRPr/>
            </a:lvl1pPr>
          </a:lstStyle>
          <a:p>
            <a:pPr>
              <a:defRPr/>
            </a:pPr>
            <a:r>
              <a:rPr lang="en-US">
                <a:solidFill>
                  <a:srgbClr val="000000"/>
                </a:solidFill>
              </a:rPr>
              <a:t>Stephen McCann (BlackBerry)</a:t>
            </a:r>
          </a:p>
        </p:txBody>
      </p:sp>
      <p:sp>
        <p:nvSpPr>
          <p:cNvPr id="4" name="Rectangle 5"/>
          <p:cNvSpPr>
            <a:spLocks noGrp="1" noChangeArrowheads="1"/>
          </p:cNvSpPr>
          <p:nvPr>
            <p:ph type="sldNum" idx="12"/>
          </p:nvPr>
        </p:nvSpPr>
        <p:spPr>
          <a:ln/>
        </p:spPr>
        <p:txBody>
          <a:bodyPr/>
          <a:lstStyle>
            <a:lvl1pPr>
              <a:defRPr/>
            </a:lvl1pPr>
          </a:lstStyle>
          <a:p>
            <a:pPr>
              <a:defRPr/>
            </a:pPr>
            <a:r>
              <a:rPr lang="en-US" altLang="en-US">
                <a:solidFill>
                  <a:srgbClr val="000000"/>
                </a:solidFill>
              </a:rPr>
              <a:t>Slide </a:t>
            </a:r>
            <a:fld id="{15ECB0D5-842F-47F7-9F0C-DE88E9DC97C4}" type="slidenum">
              <a:rPr lang="en-US" altLang="en-US" smtClean="0">
                <a:solidFill>
                  <a:srgbClr val="000000"/>
                </a:solidFill>
              </a:rPr>
              <a:pPr>
                <a:defRPr/>
              </a:pPr>
              <a:t>‹#›</a:t>
            </a:fld>
            <a:endParaRPr lang="en-US" altLang="en-US">
              <a:solidFill>
                <a:srgbClr val="000000"/>
              </a:solidFill>
            </a:endParaRPr>
          </a:p>
        </p:txBody>
      </p:sp>
    </p:spTree>
    <p:extLst>
      <p:ext uri="{BB962C8B-B14F-4D97-AF65-F5344CB8AC3E}">
        <p14:creationId xmlns:p14="http://schemas.microsoft.com/office/powerpoint/2010/main" val="407822149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3"/>
          <p:cNvSpPr>
            <a:spLocks noGrp="1" noChangeArrowheads="1"/>
          </p:cNvSpPr>
          <p:nvPr>
            <p:ph type="dt" idx="10"/>
          </p:nvPr>
        </p:nvSpPr>
        <p:spPr>
          <a:ln/>
        </p:spPr>
        <p:txBody>
          <a:bodyPr/>
          <a:lstStyle>
            <a:lvl1pPr>
              <a:defRPr/>
            </a:lvl1pPr>
          </a:lstStyle>
          <a:p>
            <a:pPr defTabSz="445234"/>
            <a:r>
              <a:rPr lang="en-US"/>
              <a:t>November 2018</a:t>
            </a:r>
            <a:endParaRPr lang="en-GB" dirty="0"/>
          </a:p>
        </p:txBody>
      </p:sp>
      <p:sp>
        <p:nvSpPr>
          <p:cNvPr id="5" name="Rectangle 4"/>
          <p:cNvSpPr>
            <a:spLocks noGrp="1" noChangeArrowheads="1"/>
          </p:cNvSpPr>
          <p:nvPr>
            <p:ph type="ftr" idx="11"/>
          </p:nvPr>
        </p:nvSpPr>
        <p:spPr>
          <a:ln/>
        </p:spPr>
        <p:txBody>
          <a:bodyPr/>
          <a:lstStyle>
            <a:lvl1pPr>
              <a:defRPr/>
            </a:lvl1pPr>
          </a:lstStyle>
          <a:p>
            <a:pPr defTabSz="445234"/>
            <a:r>
              <a:rPr lang="en-GB"/>
              <a:t>Stephen McCann (BlackBerry)</a:t>
            </a:r>
            <a:endParaRPr lang="en-GB" dirty="0"/>
          </a:p>
        </p:txBody>
      </p:sp>
      <p:sp>
        <p:nvSpPr>
          <p:cNvPr id="6" name="Rectangle 5"/>
          <p:cNvSpPr>
            <a:spLocks noGrp="1" noChangeArrowheads="1"/>
          </p:cNvSpPr>
          <p:nvPr>
            <p:ph type="sldNum" idx="12"/>
          </p:nvPr>
        </p:nvSpPr>
        <p:spPr>
          <a:ln/>
        </p:spPr>
        <p:txBody>
          <a:bodyPr/>
          <a:lstStyle>
            <a:lvl1pPr>
              <a:defRPr/>
            </a:lvl1pPr>
          </a:lstStyle>
          <a:p>
            <a:pPr defTabSz="445234"/>
            <a:r>
              <a:rPr lang="en-GB"/>
              <a:t>Slide </a:t>
            </a:r>
            <a:fld id="{D09C756B-EB39-4236-ADBB-73052B179AE4}" type="slidenum">
              <a:rPr lang="en-GB" smtClean="0"/>
              <a:pPr defTabSz="445234"/>
              <a:t>‹#›</a:t>
            </a:fld>
            <a:endParaRPr lang="en-GB" dirty="0"/>
          </a:p>
        </p:txBody>
      </p:sp>
    </p:spTree>
    <p:extLst>
      <p:ext uri="{BB962C8B-B14F-4D97-AF65-F5344CB8AC3E}">
        <p14:creationId xmlns:p14="http://schemas.microsoft.com/office/powerpoint/2010/main" val="415441048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6802" y="685803"/>
            <a:ext cx="2588684" cy="5408613"/>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914400" y="685803"/>
            <a:ext cx="7569200" cy="540861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3"/>
          <p:cNvSpPr>
            <a:spLocks noGrp="1" noChangeArrowheads="1"/>
          </p:cNvSpPr>
          <p:nvPr>
            <p:ph type="dt" idx="10"/>
          </p:nvPr>
        </p:nvSpPr>
        <p:spPr>
          <a:ln/>
        </p:spPr>
        <p:txBody>
          <a:bodyPr/>
          <a:lstStyle>
            <a:lvl1pPr>
              <a:defRPr/>
            </a:lvl1pPr>
          </a:lstStyle>
          <a:p>
            <a:pPr defTabSz="445234"/>
            <a:r>
              <a:rPr lang="en-US"/>
              <a:t>November 2018</a:t>
            </a:r>
            <a:endParaRPr lang="en-GB" dirty="0"/>
          </a:p>
        </p:txBody>
      </p:sp>
      <p:sp>
        <p:nvSpPr>
          <p:cNvPr id="5" name="Rectangle 4"/>
          <p:cNvSpPr>
            <a:spLocks noGrp="1" noChangeArrowheads="1"/>
          </p:cNvSpPr>
          <p:nvPr>
            <p:ph type="ftr" idx="11"/>
          </p:nvPr>
        </p:nvSpPr>
        <p:spPr>
          <a:ln/>
        </p:spPr>
        <p:txBody>
          <a:bodyPr/>
          <a:lstStyle>
            <a:lvl1pPr>
              <a:defRPr/>
            </a:lvl1pPr>
          </a:lstStyle>
          <a:p>
            <a:pPr defTabSz="445234"/>
            <a:r>
              <a:rPr lang="en-GB"/>
              <a:t>Stephen McCann (BlackBerry)</a:t>
            </a:r>
            <a:endParaRPr lang="en-GB" dirty="0"/>
          </a:p>
        </p:txBody>
      </p:sp>
      <p:sp>
        <p:nvSpPr>
          <p:cNvPr id="6" name="Rectangle 5"/>
          <p:cNvSpPr>
            <a:spLocks noGrp="1" noChangeArrowheads="1"/>
          </p:cNvSpPr>
          <p:nvPr>
            <p:ph type="sldNum" idx="12"/>
          </p:nvPr>
        </p:nvSpPr>
        <p:spPr>
          <a:ln/>
        </p:spPr>
        <p:txBody>
          <a:bodyPr/>
          <a:lstStyle>
            <a:lvl1pPr>
              <a:defRPr/>
            </a:lvl1pPr>
          </a:lstStyle>
          <a:p>
            <a:pPr defTabSz="445234"/>
            <a:r>
              <a:rPr lang="en-GB"/>
              <a:t>Slide </a:t>
            </a:r>
            <a:fld id="{D09C756B-EB39-4236-ADBB-73052B179AE4}" type="slidenum">
              <a:rPr lang="en-GB" smtClean="0"/>
              <a:pPr defTabSz="445234"/>
              <a:t>‹#›</a:t>
            </a:fld>
            <a:endParaRPr lang="en-GB" dirty="0"/>
          </a:p>
        </p:txBody>
      </p:sp>
    </p:spTree>
    <p:extLst>
      <p:ext uri="{BB962C8B-B14F-4D97-AF65-F5344CB8AC3E}">
        <p14:creationId xmlns:p14="http://schemas.microsoft.com/office/powerpoint/2010/main" val="53594066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50" name="Rectangle 1"/>
          <p:cNvSpPr>
            <a:spLocks noGrp="1" noChangeArrowheads="1"/>
          </p:cNvSpPr>
          <p:nvPr>
            <p:ph type="title"/>
          </p:nvPr>
        </p:nvSpPr>
        <p:spPr bwMode="auto">
          <a:xfrm>
            <a:off x="914402" y="685803"/>
            <a:ext cx="10361084" cy="1065213"/>
          </a:xfrm>
          <a:prstGeom prst="rect">
            <a:avLst/>
          </a:prstGeom>
          <a:noFill/>
          <a:ln w="9525">
            <a:noFill/>
            <a:round/>
            <a:headEnd/>
            <a:tailEnd/>
          </a:ln>
        </p:spPr>
        <p:txBody>
          <a:bodyPr vert="horz" wrap="square" lIns="92160" tIns="46080" rIns="92160" bIns="46080" numCol="1" anchor="ctr" anchorCtr="0" compatLnSpc="1">
            <a:prstTxWarp prst="textNoShape">
              <a:avLst/>
            </a:prstTxWarp>
          </a:bodyPr>
          <a:lstStyle/>
          <a:p>
            <a:pPr lvl="0"/>
            <a:r>
              <a:rPr lang="en-GB" dirty="0"/>
              <a:t>Click to edit the title text format</a:t>
            </a:r>
          </a:p>
        </p:txBody>
      </p:sp>
      <p:sp>
        <p:nvSpPr>
          <p:cNvPr id="2051" name="Rectangle 2"/>
          <p:cNvSpPr>
            <a:spLocks noGrp="1" noChangeArrowheads="1"/>
          </p:cNvSpPr>
          <p:nvPr>
            <p:ph type="body" idx="1"/>
          </p:nvPr>
        </p:nvSpPr>
        <p:spPr bwMode="auto">
          <a:xfrm>
            <a:off x="914402" y="1981201"/>
            <a:ext cx="10361084" cy="4113213"/>
          </a:xfrm>
          <a:prstGeom prst="rect">
            <a:avLst/>
          </a:prstGeom>
          <a:noFill/>
          <a:ln w="9525">
            <a:noFill/>
            <a:round/>
            <a:headEnd/>
            <a:tailEnd/>
          </a:ln>
        </p:spPr>
        <p:txBody>
          <a:bodyPr vert="horz" wrap="square" lIns="92160" tIns="46080" rIns="92160" bIns="46080" numCol="1" anchor="t" anchorCtr="0" compatLnSpc="1">
            <a:prstTxWarp prst="textNoShape">
              <a:avLst/>
            </a:prstTxWarp>
          </a:bodyPr>
          <a:lstStyle/>
          <a:p>
            <a:pPr lvl="0"/>
            <a:r>
              <a:rPr lang="en-GB" dirty="0"/>
              <a:t>Click to edit the outline text format</a:t>
            </a:r>
          </a:p>
          <a:p>
            <a:pPr lvl="1"/>
            <a:r>
              <a:rPr lang="en-GB" dirty="0"/>
              <a:t>Second Outline Level</a:t>
            </a:r>
          </a:p>
          <a:p>
            <a:pPr lvl="2"/>
            <a:r>
              <a:rPr lang="en-GB" dirty="0"/>
              <a:t>Third Outline Level</a:t>
            </a:r>
          </a:p>
          <a:p>
            <a:pPr lvl="3"/>
            <a:r>
              <a:rPr lang="en-GB" dirty="0"/>
              <a:t>Fourth Outline Level</a:t>
            </a:r>
          </a:p>
          <a:p>
            <a:pPr lvl="4"/>
            <a:r>
              <a:rPr lang="en-GB" dirty="0"/>
              <a:t>Fifth Outline Level</a:t>
            </a:r>
          </a:p>
          <a:p>
            <a:pPr lvl="4"/>
            <a:r>
              <a:rPr lang="en-GB" dirty="0"/>
              <a:t>Sixth Outline Level</a:t>
            </a:r>
          </a:p>
          <a:p>
            <a:pPr lvl="4"/>
            <a:r>
              <a:rPr lang="en-GB" dirty="0"/>
              <a:t>Seventh Outline Level</a:t>
            </a:r>
          </a:p>
          <a:p>
            <a:pPr lvl="4"/>
            <a:r>
              <a:rPr lang="en-GB" dirty="0"/>
              <a:t>Eighth Outline Level</a:t>
            </a:r>
          </a:p>
          <a:p>
            <a:pPr lvl="4"/>
            <a:r>
              <a:rPr lang="en-GB" dirty="0"/>
              <a:t>Ninth Outline Level</a:t>
            </a:r>
          </a:p>
        </p:txBody>
      </p:sp>
      <p:sp>
        <p:nvSpPr>
          <p:cNvPr id="1027" name="Rectangle 3"/>
          <p:cNvSpPr>
            <a:spLocks noGrp="1" noChangeArrowheads="1"/>
          </p:cNvSpPr>
          <p:nvPr>
            <p:ph type="dt"/>
          </p:nvPr>
        </p:nvSpPr>
        <p:spPr bwMode="auto">
          <a:xfrm>
            <a:off x="929219" y="303217"/>
            <a:ext cx="1710397" cy="303208"/>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eaLnBrk="0" hangingPunct="0">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a:solidFill>
                  <a:srgbClr val="000000"/>
                </a:solidFill>
                <a:latin typeface="Times New Roman" pitchFamily="16" charset="0"/>
                <a:ea typeface="MS Gothic" charset="-128"/>
                <a:cs typeface="Arial Unicode MS" charset="0"/>
              </a:defRPr>
            </a:lvl1pPr>
          </a:lstStyle>
          <a:p>
            <a:pPr defTabSz="445234"/>
            <a:r>
              <a:rPr lang="en-US"/>
              <a:t>November 2018</a:t>
            </a:r>
            <a:endParaRPr lang="en-GB" dirty="0"/>
          </a:p>
        </p:txBody>
      </p:sp>
      <p:sp>
        <p:nvSpPr>
          <p:cNvPr id="1028" name="Rectangle 4"/>
          <p:cNvSpPr>
            <a:spLocks noGrp="1" noChangeArrowheads="1"/>
          </p:cNvSpPr>
          <p:nvPr>
            <p:ph type="ftr"/>
          </p:nvPr>
        </p:nvSpPr>
        <p:spPr bwMode="auto">
          <a:xfrm>
            <a:off x="8023226" y="6475416"/>
            <a:ext cx="3355974" cy="260346"/>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eaLnBrk="0" hangingPunct="0">
              <a:buClr>
                <a:srgbClr val="000000"/>
              </a:buClr>
              <a:buSzPct val="100000"/>
              <a:buFont typeface="Times New Roman" pitchFamily="18" charset="0"/>
              <a:buNone/>
              <a:defRPr sz="1800">
                <a:solidFill>
                  <a:srgbClr val="000000"/>
                </a:solidFill>
                <a:ea typeface="Arial Unicode MS" pitchFamily="34" charset="-128"/>
                <a:cs typeface="Arial Unicode MS" pitchFamily="34" charset="-128"/>
              </a:defRPr>
            </a:lvl1pPr>
          </a:lstStyle>
          <a:p>
            <a:pPr defTabSz="445234"/>
            <a:r>
              <a:rPr lang="en-GB" dirty="0"/>
              <a:t>Stephen McCann (BlackBerry)</a:t>
            </a:r>
          </a:p>
        </p:txBody>
      </p:sp>
      <p:sp>
        <p:nvSpPr>
          <p:cNvPr id="1029" name="Rectangle 5"/>
          <p:cNvSpPr>
            <a:spLocks noGrp="1" noChangeArrowheads="1"/>
          </p:cNvSpPr>
          <p:nvPr>
            <p:ph type="sldNum"/>
          </p:nvPr>
        </p:nvSpPr>
        <p:spPr bwMode="auto">
          <a:xfrm>
            <a:off x="5663952" y="6475416"/>
            <a:ext cx="834217" cy="363537"/>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ctr" eaLnBrk="0" hangingPunct="0">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a:solidFill>
                  <a:srgbClr val="000000"/>
                </a:solidFill>
                <a:latin typeface="Times New Roman" pitchFamily="16" charset="0"/>
                <a:ea typeface="MS Gothic" charset="-128"/>
                <a:cs typeface="Arial Unicode MS" charset="0"/>
              </a:defRPr>
            </a:lvl1pPr>
          </a:lstStyle>
          <a:p>
            <a:pPr defTabSz="445234"/>
            <a:r>
              <a:rPr lang="en-GB"/>
              <a:t>Slide </a:t>
            </a:r>
            <a:fld id="{D09C756B-EB39-4236-ADBB-73052B179AE4}" type="slidenum">
              <a:rPr lang="en-GB" smtClean="0"/>
              <a:pPr defTabSz="445234"/>
              <a:t>‹#›</a:t>
            </a:fld>
            <a:endParaRPr lang="en-GB" dirty="0"/>
          </a:p>
        </p:txBody>
      </p:sp>
      <p:sp>
        <p:nvSpPr>
          <p:cNvPr id="1030" name="Line 6"/>
          <p:cNvSpPr>
            <a:spLocks noChangeShapeType="1"/>
          </p:cNvSpPr>
          <p:nvPr/>
        </p:nvSpPr>
        <p:spPr bwMode="auto">
          <a:xfrm>
            <a:off x="914400" y="609600"/>
            <a:ext cx="10363200" cy="1588"/>
          </a:xfrm>
          <a:prstGeom prst="line">
            <a:avLst/>
          </a:prstGeom>
          <a:noFill/>
          <a:ln w="12600">
            <a:solidFill>
              <a:srgbClr val="000000"/>
            </a:solidFill>
            <a:miter lim="800000"/>
            <a:headEnd/>
            <a:tailEnd/>
          </a:ln>
          <a:effectLst/>
        </p:spPr>
        <p:txBody>
          <a:bodyPr/>
          <a:lstStyle/>
          <a:p>
            <a:pPr eaLnBrk="0" hangingPunct="0">
              <a:buClr>
                <a:srgbClr val="000000"/>
              </a:buClr>
              <a:buSzPct val="100000"/>
              <a:buFont typeface="Times New Roman" pitchFamily="16" charset="0"/>
              <a:buNone/>
              <a:defRPr/>
            </a:pPr>
            <a:endParaRPr lang="en-GB" sz="1800">
              <a:latin typeface="Times New Roman" pitchFamily="16" charset="0"/>
              <a:ea typeface="MS Gothic" charset="-128"/>
              <a:cs typeface="+mn-cs"/>
            </a:endParaRPr>
          </a:p>
        </p:txBody>
      </p:sp>
      <p:sp>
        <p:nvSpPr>
          <p:cNvPr id="1031" name="Rectangle 7"/>
          <p:cNvSpPr>
            <a:spLocks noChangeArrowheads="1"/>
          </p:cNvSpPr>
          <p:nvPr/>
        </p:nvSpPr>
        <p:spPr bwMode="auto">
          <a:xfrm>
            <a:off x="912286" y="6475413"/>
            <a:ext cx="1077218" cy="276999"/>
          </a:xfrm>
          <a:prstGeom prst="rect">
            <a:avLst/>
          </a:prstGeom>
          <a:noFill/>
          <a:ln w="9525">
            <a:noFill/>
            <a:round/>
            <a:headEnd/>
            <a:tailEnd/>
          </a:ln>
          <a:effectLst/>
        </p:spPr>
        <p:txBody>
          <a:bodyPr wrap="none" lIns="0" tIns="0" rIns="0" bIns="0">
            <a:spAutoFit/>
          </a:bodyPr>
          <a:lstStyle/>
          <a:p>
            <a:pPr eaLnBrk="0" hangingPunct="0">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lang="en-GB" sz="1800" dirty="0">
                <a:solidFill>
                  <a:srgbClr val="000000"/>
                </a:solidFill>
                <a:latin typeface="Times New Roman" pitchFamily="16" charset="0"/>
                <a:ea typeface="MS Gothic" charset="-128"/>
                <a:cs typeface="+mn-cs"/>
              </a:rPr>
              <a:t>Submission</a:t>
            </a:r>
          </a:p>
        </p:txBody>
      </p:sp>
      <p:sp>
        <p:nvSpPr>
          <p:cNvPr id="1032" name="Line 8"/>
          <p:cNvSpPr>
            <a:spLocks noChangeShapeType="1"/>
          </p:cNvSpPr>
          <p:nvPr/>
        </p:nvSpPr>
        <p:spPr bwMode="auto">
          <a:xfrm>
            <a:off x="914400" y="6477000"/>
            <a:ext cx="10464800" cy="1588"/>
          </a:xfrm>
          <a:prstGeom prst="line">
            <a:avLst/>
          </a:prstGeom>
          <a:noFill/>
          <a:ln w="12600">
            <a:solidFill>
              <a:srgbClr val="000000"/>
            </a:solidFill>
            <a:miter lim="800000"/>
            <a:headEnd/>
            <a:tailEnd/>
          </a:ln>
          <a:effectLst/>
        </p:spPr>
        <p:txBody>
          <a:bodyPr/>
          <a:lstStyle/>
          <a:p>
            <a:pPr eaLnBrk="0" hangingPunct="0">
              <a:buClr>
                <a:srgbClr val="000000"/>
              </a:buClr>
              <a:buSzPct val="100000"/>
              <a:buFont typeface="Times New Roman" pitchFamily="16" charset="0"/>
              <a:buNone/>
              <a:defRPr/>
            </a:pPr>
            <a:endParaRPr lang="en-GB" sz="1800">
              <a:latin typeface="Times New Roman" pitchFamily="16" charset="0"/>
              <a:ea typeface="MS Gothic" charset="-128"/>
              <a:cs typeface="+mn-cs"/>
            </a:endParaRPr>
          </a:p>
        </p:txBody>
      </p:sp>
      <p:sp>
        <p:nvSpPr>
          <p:cNvPr id="10" name="Date Placeholder 3"/>
          <p:cNvSpPr txBox="1">
            <a:spLocks/>
          </p:cNvSpPr>
          <p:nvPr/>
        </p:nvSpPr>
        <p:spPr bwMode="auto">
          <a:xfrm>
            <a:off x="4775201" y="357188"/>
            <a:ext cx="6496051" cy="273050"/>
          </a:xfrm>
          <a:prstGeom prst="rect">
            <a:avLst/>
          </a:prstGeom>
          <a:noFill/>
          <a:ln w="9525">
            <a:noFill/>
            <a:round/>
            <a:headEnd/>
            <a:tailEnd/>
          </a:ln>
          <a:effectLst/>
        </p:spPr>
        <p:txBody>
          <a:bodyPr lIns="0" tIns="0" rIns="0" bIns="0" anchor="b"/>
          <a:lstStyle>
            <a:lvl1pPr>
              <a:defRPr/>
            </a:lvl1pPr>
          </a:lstStyle>
          <a:p>
            <a:pPr algn="r" eaLnBrk="0" hangingPunct="0">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lang="en-GB" sz="2000" b="1" dirty="0">
                <a:solidFill>
                  <a:schemeClr val="tx1"/>
                </a:solidFill>
                <a:latin typeface="Times New Roman" pitchFamily="16" charset="0"/>
                <a:ea typeface="MS Gothic" charset="-128"/>
                <a:cs typeface="Arial Unicode MS" charset="0"/>
              </a:rPr>
              <a:t>doc.: </a:t>
            </a:r>
            <a:r>
              <a:rPr lang="en-GB" sz="1800" b="1" dirty="0">
                <a:solidFill>
                  <a:schemeClr val="tx1"/>
                </a:solidFill>
                <a:latin typeface="Times New Roman" pitchFamily="16" charset="0"/>
                <a:ea typeface="MS Gothic" charset="-128"/>
                <a:cs typeface="Arial Unicode MS" charset="0"/>
              </a:rPr>
              <a:t>IEEE</a:t>
            </a:r>
            <a:r>
              <a:rPr lang="en-GB" sz="2000" b="1" dirty="0">
                <a:solidFill>
                  <a:schemeClr val="tx1"/>
                </a:solidFill>
                <a:latin typeface="Times New Roman" pitchFamily="16" charset="0"/>
                <a:ea typeface="MS Gothic" charset="-128"/>
                <a:cs typeface="Arial Unicode MS" charset="0"/>
              </a:rPr>
              <a:t> 802.</a:t>
            </a:r>
            <a:r>
              <a:rPr lang="en-US" sz="2000" b="1" dirty="0">
                <a:solidFill>
                  <a:schemeClr val="tx1"/>
                </a:solidFill>
                <a:effectLst/>
              </a:rPr>
              <a:t>11-18-2021r0</a:t>
            </a:r>
            <a:endParaRPr lang="en-GB" sz="2000" b="1" dirty="0">
              <a:solidFill>
                <a:schemeClr val="tx1"/>
              </a:solidFill>
              <a:latin typeface="Times New Roman" pitchFamily="16" charset="0"/>
              <a:ea typeface="MS Gothic" charset="-128"/>
              <a:cs typeface="Arial Unicode MS" charset="0"/>
            </a:endParaRPr>
          </a:p>
        </p:txBody>
      </p:sp>
    </p:spTree>
    <p:extLst>
      <p:ext uri="{BB962C8B-B14F-4D97-AF65-F5344CB8AC3E}">
        <p14:creationId xmlns:p14="http://schemas.microsoft.com/office/powerpoint/2010/main" val="350243259"/>
      </p:ext>
    </p:extLst>
  </p:cSld>
  <p:clrMap bg1="lt1" tx1="dk1" bg2="lt2" tx2="dk2" accent1="accent1" accent2="accent2" accent3="accent3" accent4="accent4" accent5="accent5" accent6="accent6" hlink="hlink" folHlink="folHlink"/>
  <p:sldLayoutIdLst>
    <p:sldLayoutId id="2147483739" r:id="rId1"/>
    <p:sldLayoutId id="2147483740" r:id="rId2"/>
    <p:sldLayoutId id="2147483741" r:id="rId3"/>
    <p:sldLayoutId id="2147483742" r:id="rId4"/>
    <p:sldLayoutId id="2147483743" r:id="rId5"/>
    <p:sldLayoutId id="2147483744" r:id="rId6"/>
    <p:sldLayoutId id="2147483745" r:id="rId7"/>
    <p:sldLayoutId id="2147483746" r:id="rId8"/>
    <p:sldLayoutId id="2147483747" r:id="rId9"/>
  </p:sldLayoutIdLst>
  <p:hf hdr="0"/>
  <p:txStyles>
    <p:titleStyle>
      <a:lvl1pPr algn="ctr" defTabSz="449263" rtl="0" eaLnBrk="1" fontAlgn="base" hangingPunct="1">
        <a:spcBef>
          <a:spcPct val="0"/>
        </a:spcBef>
        <a:spcAft>
          <a:spcPct val="0"/>
        </a:spcAft>
        <a:buClr>
          <a:srgbClr val="000000"/>
        </a:buClr>
        <a:buSzPct val="100000"/>
        <a:buFont typeface="Times New Roman" pitchFamily="18" charset="0"/>
        <a:defRPr sz="3200" b="1">
          <a:solidFill>
            <a:srgbClr val="000000"/>
          </a:solidFill>
          <a:latin typeface="+mj-lt"/>
          <a:ea typeface="+mj-ea"/>
          <a:cs typeface="MS Gothic"/>
        </a:defRPr>
      </a:lvl1pPr>
      <a:lvl2pPr algn="ctr" defTabSz="449263" rtl="0" eaLnBrk="1" fontAlgn="base" hangingPunct="1">
        <a:spcBef>
          <a:spcPct val="0"/>
        </a:spcBef>
        <a:spcAft>
          <a:spcPct val="0"/>
        </a:spcAft>
        <a:buClr>
          <a:srgbClr val="000000"/>
        </a:buClr>
        <a:buSzPct val="100000"/>
        <a:buFont typeface="Times New Roman" pitchFamily="18" charset="0"/>
        <a:defRPr sz="3200" b="1">
          <a:solidFill>
            <a:srgbClr val="000000"/>
          </a:solidFill>
          <a:latin typeface="Times New Roman" pitchFamily="16" charset="0"/>
          <a:ea typeface="MS Gothic" charset="-128"/>
          <a:cs typeface="MS Gothic"/>
        </a:defRPr>
      </a:lvl2pPr>
      <a:lvl3pPr algn="ctr" defTabSz="449263" rtl="0" eaLnBrk="1" fontAlgn="base" hangingPunct="1">
        <a:spcBef>
          <a:spcPct val="0"/>
        </a:spcBef>
        <a:spcAft>
          <a:spcPct val="0"/>
        </a:spcAft>
        <a:buClr>
          <a:srgbClr val="000000"/>
        </a:buClr>
        <a:buSzPct val="100000"/>
        <a:buFont typeface="Times New Roman" pitchFamily="18" charset="0"/>
        <a:defRPr sz="3200" b="1">
          <a:solidFill>
            <a:srgbClr val="000000"/>
          </a:solidFill>
          <a:latin typeface="Times New Roman" pitchFamily="16" charset="0"/>
          <a:ea typeface="MS Gothic" charset="-128"/>
          <a:cs typeface="MS Gothic"/>
        </a:defRPr>
      </a:lvl3pPr>
      <a:lvl4pPr algn="ctr" defTabSz="449263" rtl="0" eaLnBrk="1" fontAlgn="base" hangingPunct="1">
        <a:spcBef>
          <a:spcPct val="0"/>
        </a:spcBef>
        <a:spcAft>
          <a:spcPct val="0"/>
        </a:spcAft>
        <a:buClr>
          <a:srgbClr val="000000"/>
        </a:buClr>
        <a:buSzPct val="100000"/>
        <a:buFont typeface="Times New Roman" pitchFamily="18" charset="0"/>
        <a:defRPr sz="3200" b="1">
          <a:solidFill>
            <a:srgbClr val="000000"/>
          </a:solidFill>
          <a:latin typeface="Times New Roman" pitchFamily="16" charset="0"/>
          <a:ea typeface="MS Gothic" charset="-128"/>
          <a:cs typeface="MS Gothic"/>
        </a:defRPr>
      </a:lvl4pPr>
      <a:lvl5pPr algn="ctr" defTabSz="449263" rtl="0" eaLnBrk="1" fontAlgn="base" hangingPunct="1">
        <a:spcBef>
          <a:spcPct val="0"/>
        </a:spcBef>
        <a:spcAft>
          <a:spcPct val="0"/>
        </a:spcAft>
        <a:buClr>
          <a:srgbClr val="000000"/>
        </a:buClr>
        <a:buSzPct val="100000"/>
        <a:buFont typeface="Times New Roman" pitchFamily="18" charset="0"/>
        <a:defRPr sz="3200" b="1">
          <a:solidFill>
            <a:srgbClr val="000000"/>
          </a:solidFill>
          <a:latin typeface="Times New Roman" pitchFamily="16" charset="0"/>
          <a:ea typeface="MS Gothic" charset="-128"/>
          <a:cs typeface="MS Gothic"/>
        </a:defRPr>
      </a:lvl5pPr>
      <a:lvl6pPr marL="25146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6pPr>
      <a:lvl7pPr marL="29718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7pPr>
      <a:lvl8pPr marL="3429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8pPr>
      <a:lvl9pPr marL="3886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9pPr>
    </p:titleStyle>
    <p:bodyStyle>
      <a:lvl1pPr marL="342900" indent="-342900" algn="l" defTabSz="449263" rtl="0" eaLnBrk="1" fontAlgn="base" hangingPunct="1">
        <a:spcBef>
          <a:spcPts val="600"/>
        </a:spcBef>
        <a:spcAft>
          <a:spcPct val="0"/>
        </a:spcAft>
        <a:buClr>
          <a:srgbClr val="000000"/>
        </a:buClr>
        <a:buSzPct val="100000"/>
        <a:buFont typeface="Times New Roman" pitchFamily="18" charset="0"/>
        <a:defRPr sz="2400" b="1">
          <a:solidFill>
            <a:srgbClr val="000000"/>
          </a:solidFill>
          <a:latin typeface="+mn-lt"/>
          <a:ea typeface="+mn-ea"/>
          <a:cs typeface="MS Gothic"/>
        </a:defRPr>
      </a:lvl1pPr>
      <a:lvl2pPr marL="742950" indent="-285750" algn="l" defTabSz="449263" rtl="0" eaLnBrk="1" fontAlgn="base" hangingPunct="1">
        <a:spcBef>
          <a:spcPts val="500"/>
        </a:spcBef>
        <a:spcAft>
          <a:spcPct val="0"/>
        </a:spcAft>
        <a:buClr>
          <a:srgbClr val="000000"/>
        </a:buClr>
        <a:buSzPct val="100000"/>
        <a:buFont typeface="Times New Roman" pitchFamily="18" charset="0"/>
        <a:defRPr sz="2000">
          <a:solidFill>
            <a:srgbClr val="000000"/>
          </a:solidFill>
          <a:latin typeface="+mn-lt"/>
          <a:ea typeface="+mn-ea"/>
          <a:cs typeface="MS Gothic"/>
        </a:defRPr>
      </a:lvl2pPr>
      <a:lvl3pPr marL="1143000" indent="-228600" algn="l" defTabSz="449263" rtl="0" eaLnBrk="1" fontAlgn="base" hangingPunct="1">
        <a:spcBef>
          <a:spcPts val="450"/>
        </a:spcBef>
        <a:spcAft>
          <a:spcPct val="0"/>
        </a:spcAft>
        <a:buClr>
          <a:srgbClr val="000000"/>
        </a:buClr>
        <a:buSzPct val="100000"/>
        <a:buFont typeface="Times New Roman" pitchFamily="18" charset="0"/>
        <a:defRPr>
          <a:solidFill>
            <a:srgbClr val="000000"/>
          </a:solidFill>
          <a:latin typeface="+mn-lt"/>
          <a:ea typeface="+mn-ea"/>
          <a:cs typeface="MS Gothic"/>
        </a:defRPr>
      </a:lvl3pPr>
      <a:lvl4pPr marL="1600200" indent="-228600" algn="l" defTabSz="449263" rtl="0" eaLnBrk="1" fontAlgn="base" hangingPunct="1">
        <a:spcBef>
          <a:spcPts val="400"/>
        </a:spcBef>
        <a:spcAft>
          <a:spcPct val="0"/>
        </a:spcAft>
        <a:buClr>
          <a:srgbClr val="000000"/>
        </a:buClr>
        <a:buSzPct val="100000"/>
        <a:buFont typeface="Times New Roman" pitchFamily="18" charset="0"/>
        <a:defRPr sz="1600">
          <a:solidFill>
            <a:srgbClr val="000000"/>
          </a:solidFill>
          <a:latin typeface="+mn-lt"/>
          <a:ea typeface="+mn-ea"/>
          <a:cs typeface="MS Gothic"/>
        </a:defRPr>
      </a:lvl4pPr>
      <a:lvl5pPr marL="2057400" indent="-228600" algn="l" defTabSz="449263" rtl="0" eaLnBrk="1" fontAlgn="base" hangingPunct="1">
        <a:spcBef>
          <a:spcPts val="400"/>
        </a:spcBef>
        <a:spcAft>
          <a:spcPct val="0"/>
        </a:spcAft>
        <a:buClr>
          <a:srgbClr val="000000"/>
        </a:buClr>
        <a:buSzPct val="100000"/>
        <a:buFont typeface="Times New Roman" pitchFamily="18" charset="0"/>
        <a:defRPr sz="1600">
          <a:solidFill>
            <a:srgbClr val="000000"/>
          </a:solidFill>
          <a:latin typeface="+mn-lt"/>
          <a:ea typeface="+mn-ea"/>
          <a:cs typeface="MS Gothic"/>
        </a:defRPr>
      </a:lvl5pPr>
      <a:lvl6pPr marL="25146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6pPr>
      <a:lvl7pPr marL="29718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7pPr>
      <a:lvl8pPr marL="34290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8pPr>
      <a:lvl9pPr marL="3886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image" Target="../media/image1.emf"/><Relationship Id="rId4" Type="http://schemas.openxmlformats.org/officeDocument/2006/relationships/oleObject" Target="../embeddings/oleObject1.bin"/></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hyperlink" Target="https://mentor.ieee.org/802.11/dcn/18/11-18-0825-08-0bcs-a-par-proposal-for-bcs.docx"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hyperlink" Target="https://mentor.ieee.org/802.11/dcn/18/11-18-0826-08-0bcs-a-csd-proposal-for-bcs.docx"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3" name="Rectangle 1"/>
          <p:cNvSpPr>
            <a:spLocks noGrp="1" noChangeArrowheads="1"/>
          </p:cNvSpPr>
          <p:nvPr>
            <p:ph type="title"/>
          </p:nvPr>
        </p:nvSpPr>
        <p:spPr>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dirty="0"/>
              <a:t>Comments received on Broadcast Service PAR and CSD</a:t>
            </a:r>
            <a:endParaRPr lang="en-GB" dirty="0"/>
          </a:p>
        </p:txBody>
      </p:sp>
      <p:sp>
        <p:nvSpPr>
          <p:cNvPr id="3074" name="Rectangle 2"/>
          <p:cNvSpPr>
            <a:spLocks noGrp="1" noChangeArrowheads="1"/>
          </p:cNvSpPr>
          <p:nvPr>
            <p:ph idx="1"/>
          </p:nvPr>
        </p:nvSpPr>
        <p:spPr>
          <a:ln/>
        </p:spPr>
        <p:txBody>
          <a:bodyPr/>
          <a:lstStyle/>
          <a:p>
            <a:pPr algn="ctr">
              <a:spcBef>
                <a:spcPts val="500"/>
              </a:spcBef>
              <a:tabLst>
                <a:tab pos="912813" algn="l"/>
                <a:tab pos="1827213" algn="l"/>
                <a:tab pos="2741613" algn="l"/>
                <a:tab pos="3656013" algn="l"/>
                <a:tab pos="4570413" algn="l"/>
                <a:tab pos="5484813" algn="l"/>
                <a:tab pos="6399213" algn="l"/>
                <a:tab pos="7313613" algn="l"/>
                <a:tab pos="8228013" algn="l"/>
                <a:tab pos="9142413" algn="l"/>
                <a:tab pos="10056813" algn="l"/>
              </a:tabLst>
            </a:pPr>
            <a:r>
              <a:rPr lang="en-GB" sz="2000" b="0" dirty="0"/>
              <a:t>Date: 2018-11-13</a:t>
            </a:r>
          </a:p>
        </p:txBody>
      </p:sp>
      <p:sp>
        <p:nvSpPr>
          <p:cNvPr id="6" name="Date Placeholder 3"/>
          <p:cNvSpPr>
            <a:spLocks noGrp="1"/>
          </p:cNvSpPr>
          <p:nvPr>
            <p:ph type="dt" idx="10"/>
          </p:nvPr>
        </p:nvSpPr>
        <p:spPr/>
        <p:txBody>
          <a:bodyPr/>
          <a:lstStyle/>
          <a:p>
            <a:r>
              <a:rPr lang="en-US"/>
              <a:t>November 2018</a:t>
            </a:r>
            <a:endParaRPr lang="en-GB" dirty="0"/>
          </a:p>
        </p:txBody>
      </p:sp>
      <p:sp>
        <p:nvSpPr>
          <p:cNvPr id="7" name="Footer Placeholder 4"/>
          <p:cNvSpPr>
            <a:spLocks noGrp="1"/>
          </p:cNvSpPr>
          <p:nvPr>
            <p:ph type="ftr" idx="11"/>
          </p:nvPr>
        </p:nvSpPr>
        <p:spPr>
          <a:xfrm>
            <a:off x="7392144" y="6490904"/>
            <a:ext cx="4005893" cy="322472"/>
          </a:xfrm>
        </p:spPr>
        <p:txBody>
          <a:bodyPr/>
          <a:lstStyle/>
          <a:p>
            <a:r>
              <a:rPr lang="en-GB" dirty="0"/>
              <a:t>Stephen McCann (BlackBerry)</a:t>
            </a:r>
          </a:p>
        </p:txBody>
      </p:sp>
      <p:sp>
        <p:nvSpPr>
          <p:cNvPr id="8" name="Slide Number Placeholder 5"/>
          <p:cNvSpPr>
            <a:spLocks noGrp="1"/>
          </p:cNvSpPr>
          <p:nvPr>
            <p:ph type="sldNum" idx="12"/>
          </p:nvPr>
        </p:nvSpPr>
        <p:spPr/>
        <p:txBody>
          <a:bodyPr/>
          <a:lstStyle/>
          <a:p>
            <a:r>
              <a:rPr lang="en-GB"/>
              <a:t>Slide </a:t>
            </a:r>
            <a:fld id="{93823DB3-BAA4-4F4A-B4B3-ED9ABE70E976}" type="slidenum">
              <a:rPr lang="en-GB" smtClean="0"/>
              <a:pPr/>
              <a:t>1</a:t>
            </a:fld>
            <a:endParaRPr lang="en-GB" dirty="0"/>
          </a:p>
        </p:txBody>
      </p:sp>
      <p:graphicFrame>
        <p:nvGraphicFramePr>
          <p:cNvPr id="3075" name="Object 3"/>
          <p:cNvGraphicFramePr>
            <a:graphicFrameLocks noChangeAspect="1"/>
          </p:cNvGraphicFramePr>
          <p:nvPr>
            <p:extLst>
              <p:ext uri="{D42A27DB-BD31-4B8C-83A1-F6EECF244321}">
                <p14:modId xmlns:p14="http://schemas.microsoft.com/office/powerpoint/2010/main" val="1772631064"/>
              </p:ext>
            </p:extLst>
          </p:nvPr>
        </p:nvGraphicFramePr>
        <p:xfrm>
          <a:off x="2060575" y="2595563"/>
          <a:ext cx="7986713" cy="2428875"/>
        </p:xfrm>
        <a:graphic>
          <a:graphicData uri="http://schemas.openxmlformats.org/presentationml/2006/ole">
            <mc:AlternateContent xmlns:mc="http://schemas.openxmlformats.org/markup-compatibility/2006">
              <mc:Choice xmlns:v="urn:schemas-microsoft-com:vml" Requires="v">
                <p:oleObj spid="_x0000_s3258" name="Document" r:id="rId4" imgW="8289564" imgH="2983609" progId="Word.Document.8">
                  <p:embed/>
                </p:oleObj>
              </mc:Choice>
              <mc:Fallback>
                <p:oleObj name="Document" r:id="rId4" imgW="8289564" imgH="2983609" progId="Word.Document.8">
                  <p:embed/>
                  <p:pic>
                    <p:nvPicPr>
                      <p:cNvPr id="0" name="Picture 3"/>
                      <p:cNvPicPr>
                        <a:picLocks noChangeAspect="1" noChangeArrowheads="1"/>
                      </p:cNvPicPr>
                      <p:nvPr/>
                    </p:nvPicPr>
                    <p:blipFill>
                      <a:blip r:embed="rId5"/>
                      <a:srcRect/>
                      <a:stretch>
                        <a:fillRect/>
                      </a:stretch>
                    </p:blipFill>
                    <p:spPr bwMode="auto">
                      <a:xfrm>
                        <a:off x="2060575" y="2595563"/>
                        <a:ext cx="7986713" cy="2428875"/>
                      </a:xfrm>
                      <a:prstGeom prst="rect">
                        <a:avLst/>
                      </a:prstGeom>
                      <a:noFill/>
                      <a:extLst>
                        <a:ext uri="{909E8E84-426E-40DD-AFC4-6F175D3DCCD1}">
                          <a14:hiddenFill xmlns:a14="http://schemas.microsoft.com/office/drawing/2010/main">
                            <a:blipFill dpi="0" rotWithShape="0">
                              <a:blip/>
                              <a:srcRect/>
                              <a:stretch>
                                <a:fillRect/>
                              </a:stretch>
                            </a:blipFill>
                          </a14:hiddenFill>
                        </a:ext>
                      </a:extLst>
                    </p:spPr>
                  </p:pic>
                </p:oleObj>
              </mc:Fallback>
            </mc:AlternateContent>
          </a:graphicData>
        </a:graphic>
      </p:graphicFrame>
      <p:sp>
        <p:nvSpPr>
          <p:cNvPr id="3076" name="Rectangle 4"/>
          <p:cNvSpPr>
            <a:spLocks noChangeArrowheads="1"/>
          </p:cNvSpPr>
          <p:nvPr/>
        </p:nvSpPr>
        <p:spPr bwMode="auto">
          <a:xfrm>
            <a:off x="2121694" y="2246414"/>
            <a:ext cx="1447800" cy="381000"/>
          </a:xfrm>
          <a:prstGeom prst="rect">
            <a:avLst/>
          </a:prstGeom>
          <a:noFill/>
          <a:ln w="9525">
            <a:noFill/>
            <a:round/>
            <a:headEnd/>
            <a:tailEnd/>
          </a:ln>
          <a:effectLst/>
        </p:spPr>
        <p:txBody>
          <a:bodyPr lIns="92160" tIns="46080" rIns="92160" bIns="46080"/>
          <a:lstStyle/>
          <a:p>
            <a:pPr>
              <a:spcBef>
                <a:spcPts val="500"/>
              </a:spcBef>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pPr>
            <a:r>
              <a:rPr lang="en-GB" sz="2000" dirty="0">
                <a:solidFill>
                  <a:srgbClr val="000000"/>
                </a:solidFill>
              </a:rPr>
              <a:t>Authors:</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idx="10"/>
          </p:nvPr>
        </p:nvSpPr>
        <p:spPr/>
        <p:txBody>
          <a:bodyPr/>
          <a:lstStyle/>
          <a:p>
            <a:r>
              <a:rPr lang="en-US"/>
              <a:t>November 2018</a:t>
            </a:r>
            <a:endParaRPr lang="en-GB" dirty="0"/>
          </a:p>
        </p:txBody>
      </p:sp>
      <p:sp>
        <p:nvSpPr>
          <p:cNvPr id="6" name="Slide Number Placeholder 5"/>
          <p:cNvSpPr>
            <a:spLocks noGrp="1"/>
          </p:cNvSpPr>
          <p:nvPr>
            <p:ph type="sldNum" idx="12"/>
          </p:nvPr>
        </p:nvSpPr>
        <p:spPr/>
        <p:txBody>
          <a:bodyPr/>
          <a:lstStyle/>
          <a:p>
            <a:r>
              <a:rPr lang="en-GB"/>
              <a:t>Slide </a:t>
            </a:r>
            <a:fld id="{351F4386-A5E2-41A1-B4D0-BE653C929E06}" type="slidenum">
              <a:rPr lang="en-GB"/>
              <a:pPr/>
              <a:t>2</a:t>
            </a:fld>
            <a:endParaRPr lang="en-GB"/>
          </a:p>
        </p:txBody>
      </p:sp>
      <p:sp>
        <p:nvSpPr>
          <p:cNvPr id="7" name="Rectangle 3">
            <a:extLst>
              <a:ext uri="{FF2B5EF4-FFF2-40B4-BE49-F238E27FC236}">
                <a16:creationId xmlns:a16="http://schemas.microsoft.com/office/drawing/2014/main" id="{D8A2A340-4BEF-42B1-AE26-6A55D6A269CF}"/>
              </a:ext>
            </a:extLst>
          </p:cNvPr>
          <p:cNvSpPr>
            <a:spLocks noChangeArrowheads="1"/>
          </p:cNvSpPr>
          <p:nvPr/>
        </p:nvSpPr>
        <p:spPr bwMode="auto">
          <a:xfrm>
            <a:off x="0" y="43934"/>
            <a:ext cx="248786"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dirty="0">
                <a:ln>
                  <a:noFill/>
                </a:ln>
                <a:solidFill>
                  <a:schemeClr val="tx1"/>
                </a:solidFill>
                <a:effectLst/>
                <a:latin typeface="Arial" panose="020B0604020202020204" pitchFamily="34" charset="0"/>
              </a:rPr>
              <a:t> </a:t>
            </a:r>
          </a:p>
        </p:txBody>
      </p:sp>
      <p:sp>
        <p:nvSpPr>
          <p:cNvPr id="8" name="Footer Placeholder 4">
            <a:extLst>
              <a:ext uri="{FF2B5EF4-FFF2-40B4-BE49-F238E27FC236}">
                <a16:creationId xmlns:a16="http://schemas.microsoft.com/office/drawing/2014/main" id="{7B40C9B5-D31A-4A70-9463-BED20563145F}"/>
              </a:ext>
            </a:extLst>
          </p:cNvPr>
          <p:cNvSpPr>
            <a:spLocks noGrp="1"/>
          </p:cNvSpPr>
          <p:nvPr>
            <p:ph type="ftr" idx="11"/>
          </p:nvPr>
        </p:nvSpPr>
        <p:spPr>
          <a:xfrm>
            <a:off x="7392144" y="6490904"/>
            <a:ext cx="4005893" cy="322472"/>
          </a:xfrm>
        </p:spPr>
        <p:txBody>
          <a:bodyPr/>
          <a:lstStyle/>
          <a:p>
            <a:r>
              <a:rPr lang="en-GB" dirty="0"/>
              <a:t>Stephen McCann (BlackBerry)</a:t>
            </a:r>
          </a:p>
        </p:txBody>
      </p:sp>
      <p:sp>
        <p:nvSpPr>
          <p:cNvPr id="2" name="Content Placeholder 1">
            <a:extLst>
              <a:ext uri="{FF2B5EF4-FFF2-40B4-BE49-F238E27FC236}">
                <a16:creationId xmlns:a16="http://schemas.microsoft.com/office/drawing/2014/main" id="{784341D6-B5F2-48F7-8BD5-AD72BA8F9680}"/>
              </a:ext>
            </a:extLst>
          </p:cNvPr>
          <p:cNvSpPr>
            <a:spLocks noGrp="1"/>
          </p:cNvSpPr>
          <p:nvPr>
            <p:ph idx="1"/>
          </p:nvPr>
        </p:nvSpPr>
        <p:spPr/>
        <p:txBody>
          <a:bodyPr/>
          <a:lstStyle/>
          <a:p>
            <a:pPr algn="ctr"/>
            <a:endParaRPr lang="en-GB" sz="6600" dirty="0"/>
          </a:p>
          <a:p>
            <a:pPr algn="ctr"/>
            <a:r>
              <a:rPr lang="en-GB" sz="6600" dirty="0"/>
              <a:t>IEEE 802.3</a:t>
            </a:r>
          </a:p>
        </p:txBody>
      </p:sp>
      <p:sp>
        <p:nvSpPr>
          <p:cNvPr id="10" name="Title 9">
            <a:extLst>
              <a:ext uri="{FF2B5EF4-FFF2-40B4-BE49-F238E27FC236}">
                <a16:creationId xmlns:a16="http://schemas.microsoft.com/office/drawing/2014/main" id="{2E624EC9-136F-4BC4-B47F-BE9F3684C427}"/>
              </a:ext>
            </a:extLst>
          </p:cNvPr>
          <p:cNvSpPr>
            <a:spLocks noGrp="1"/>
          </p:cNvSpPr>
          <p:nvPr>
            <p:ph type="title"/>
          </p:nvPr>
        </p:nvSpPr>
        <p:spPr/>
        <p:txBody>
          <a:bodyPr/>
          <a:lstStyle/>
          <a:p>
            <a:endParaRPr lang="en-GB"/>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a:r>
              <a:rPr lang="en-US" kern="1200" dirty="0">
                <a:solidFill>
                  <a:schemeClr val="tx1"/>
                </a:solidFill>
                <a:latin typeface="+mn-lt"/>
                <a:ea typeface="+mn-ea"/>
                <a:cs typeface="+mn-cs"/>
              </a:rPr>
              <a:t>802.11bc (p. 1)</a:t>
            </a:r>
            <a:endParaRPr lang="en-US" dirty="0"/>
          </a:p>
        </p:txBody>
      </p:sp>
      <p:sp>
        <p:nvSpPr>
          <p:cNvPr id="3" name="Content Placeholder 2"/>
          <p:cNvSpPr>
            <a:spLocks noGrp="1"/>
          </p:cNvSpPr>
          <p:nvPr>
            <p:ph idx="1"/>
          </p:nvPr>
        </p:nvSpPr>
        <p:spPr/>
        <p:txBody>
          <a:bodyPr>
            <a:normAutofit fontScale="85000" lnSpcReduction="20000"/>
          </a:bodyPr>
          <a:lstStyle/>
          <a:p>
            <a:pPr marL="0" indent="0"/>
            <a:r>
              <a:rPr lang="en-US" sz="3200" kern="1200" dirty="0">
                <a:solidFill>
                  <a:schemeClr val="tx1"/>
                </a:solidFill>
                <a:cs typeface="+mn-cs"/>
              </a:rPr>
              <a:t>Amendment: Enhanced Broadcast Service (</a:t>
            </a:r>
            <a:r>
              <a:rPr lang="en-US" sz="3200" kern="1200" dirty="0" err="1">
                <a:solidFill>
                  <a:schemeClr val="tx1"/>
                </a:solidFill>
                <a:cs typeface="+mn-cs"/>
              </a:rPr>
              <a:t>eBCS</a:t>
            </a:r>
            <a:r>
              <a:rPr lang="en-US" sz="3200" kern="1200" dirty="0">
                <a:solidFill>
                  <a:schemeClr val="tx1"/>
                </a:solidFill>
                <a:cs typeface="+mn-cs"/>
              </a:rPr>
              <a:t>)</a:t>
            </a:r>
          </a:p>
          <a:p>
            <a:pPr marL="0" indent="0"/>
            <a:r>
              <a:rPr lang="en-US" sz="3200" kern="1200" dirty="0">
                <a:solidFill>
                  <a:schemeClr val="tx1"/>
                </a:solidFill>
                <a:cs typeface="+mn-cs"/>
                <a:hlinkClick r:id="rId2"/>
              </a:rPr>
              <a:t>PAR</a:t>
            </a:r>
            <a:r>
              <a:rPr lang="en-US" sz="3200" kern="1200" dirty="0">
                <a:solidFill>
                  <a:schemeClr val="tx1"/>
                </a:solidFill>
                <a:cs typeface="+mn-cs"/>
              </a:rPr>
              <a:t> </a:t>
            </a:r>
          </a:p>
          <a:p>
            <a:r>
              <a:rPr lang="en-US" sz="3300" kern="1200" dirty="0">
                <a:solidFill>
                  <a:schemeClr val="tx1"/>
                </a:solidFill>
                <a:cs typeface="+mn-cs"/>
              </a:rPr>
              <a:t>1.1, project number – Per the EC web page, this project if approved will be P802.11bc. Please update the project number.</a:t>
            </a:r>
          </a:p>
          <a:p>
            <a:pPr marL="457200" indent="-457200" fontAlgn="auto">
              <a:buFont typeface="Arial" panose="020B0604020202020204" pitchFamily="34" charset="0"/>
              <a:buChar char="•"/>
            </a:pPr>
            <a:r>
              <a:rPr lang="en-US" sz="3300" kern="1200" dirty="0">
                <a:solidFill>
                  <a:schemeClr val="tx1"/>
                </a:solidFill>
                <a:cs typeface="+mn-cs"/>
              </a:rPr>
              <a:t>Response – </a:t>
            </a:r>
            <a:r>
              <a:rPr lang="en-US" sz="3300" kern="1200" dirty="0">
                <a:solidFill>
                  <a:schemeClr val="tx1"/>
                </a:solidFill>
                <a:highlight>
                  <a:srgbClr val="FFFF00"/>
                </a:highlight>
                <a:cs typeface="+mn-cs"/>
              </a:rPr>
              <a:t>The project number has been added</a:t>
            </a:r>
            <a:endParaRPr lang="en-US" sz="3300" dirty="0">
              <a:highlight>
                <a:srgbClr val="FFFF00"/>
              </a:highlight>
            </a:endParaRPr>
          </a:p>
          <a:p>
            <a:r>
              <a:rPr lang="en-US" sz="3300" kern="1200" dirty="0">
                <a:solidFill>
                  <a:schemeClr val="tx1"/>
                </a:solidFill>
                <a:cs typeface="+mn-cs"/>
              </a:rPr>
              <a:t>5.5, need – Second paragraph, though expanded in the Title, there is an unexpanded acronym, </a:t>
            </a:r>
            <a:r>
              <a:rPr lang="en-US" sz="3300" kern="1200" dirty="0" err="1">
                <a:solidFill>
                  <a:schemeClr val="tx1"/>
                </a:solidFill>
                <a:cs typeface="+mn-cs"/>
              </a:rPr>
              <a:t>eBCS</a:t>
            </a:r>
            <a:r>
              <a:rPr lang="en-US" sz="3300" kern="1200" dirty="0">
                <a:solidFill>
                  <a:schemeClr val="tx1"/>
                </a:solidFill>
                <a:cs typeface="+mn-cs"/>
              </a:rPr>
              <a:t>, that </a:t>
            </a:r>
            <a:r>
              <a:rPr lang="en-US" sz="3300" kern="1200" dirty="0" err="1">
                <a:solidFill>
                  <a:schemeClr val="tx1"/>
                </a:solidFill>
                <a:cs typeface="+mn-cs"/>
              </a:rPr>
              <a:t>NesCom</a:t>
            </a:r>
            <a:r>
              <a:rPr lang="en-US" sz="3300" kern="1200" dirty="0">
                <a:solidFill>
                  <a:schemeClr val="tx1"/>
                </a:solidFill>
                <a:cs typeface="+mn-cs"/>
              </a:rPr>
              <a:t> may care about.  “(</a:t>
            </a:r>
            <a:r>
              <a:rPr lang="en-US" sz="3300" kern="1200" dirty="0" err="1">
                <a:solidFill>
                  <a:schemeClr val="tx1"/>
                </a:solidFill>
                <a:cs typeface="+mn-cs"/>
              </a:rPr>
              <a:t>eBCS</a:t>
            </a:r>
            <a:r>
              <a:rPr lang="en-US" sz="3300" kern="1200" dirty="0">
                <a:solidFill>
                  <a:schemeClr val="tx1"/>
                </a:solidFill>
                <a:cs typeface="+mn-cs"/>
              </a:rPr>
              <a:t>)” could be added in the first paragraph. </a:t>
            </a:r>
          </a:p>
          <a:p>
            <a:pPr marL="457200" indent="-457200" fontAlgn="auto">
              <a:buFont typeface="Arial" panose="020B0604020202020204" pitchFamily="34" charset="0"/>
              <a:buChar char="•"/>
            </a:pPr>
            <a:r>
              <a:rPr lang="en-US" sz="3300" kern="1200" dirty="0">
                <a:solidFill>
                  <a:schemeClr val="tx1"/>
                </a:solidFill>
                <a:cs typeface="+mn-cs"/>
              </a:rPr>
              <a:t>Response – </a:t>
            </a:r>
            <a:r>
              <a:rPr lang="en-US" sz="3300" kern="1200" dirty="0">
                <a:solidFill>
                  <a:schemeClr val="tx1"/>
                </a:solidFill>
                <a:highlight>
                  <a:srgbClr val="FFFF00"/>
                </a:highlight>
              </a:rPr>
              <a:t>The acronym expands to “Enhanced Broadcast Service” and this has been added to section 5.5</a:t>
            </a:r>
            <a:endParaRPr lang="en-US" sz="3300" dirty="0">
              <a:highlight>
                <a:srgbClr val="FFFF00"/>
              </a:highlight>
            </a:endParaRPr>
          </a:p>
          <a:p>
            <a:pPr fontAlgn="auto">
              <a:buFont typeface="Wingdings" charset="2"/>
              <a:buChar char="Ø"/>
            </a:pPr>
            <a:endParaRPr lang="en-US" sz="3200" kern="1200" dirty="0">
              <a:solidFill>
                <a:schemeClr val="tx1"/>
              </a:solidFill>
              <a:cs typeface="+mn-cs"/>
            </a:endParaRPr>
          </a:p>
        </p:txBody>
      </p:sp>
      <p:sp>
        <p:nvSpPr>
          <p:cNvPr id="4" name="Slide Number Placeholder 3"/>
          <p:cNvSpPr>
            <a:spLocks noGrp="1"/>
          </p:cNvSpPr>
          <p:nvPr>
            <p:ph type="sldNum" sz="quarter" idx="12"/>
          </p:nvPr>
        </p:nvSpPr>
        <p:spPr/>
        <p:txBody>
          <a:bodyPr/>
          <a:lstStyle/>
          <a:p>
            <a:fld id="{B6A0C061-10B3-E146-8A9E-6072EFD08081}" type="slidenum">
              <a:rPr lang="en-US" smtClean="0"/>
              <a:t>3</a:t>
            </a:fld>
            <a:endParaRPr lang="en-US"/>
          </a:p>
        </p:txBody>
      </p:sp>
      <p:sp>
        <p:nvSpPr>
          <p:cNvPr id="5" name="Footer Placeholder 4"/>
          <p:cNvSpPr>
            <a:spLocks noGrp="1"/>
          </p:cNvSpPr>
          <p:nvPr>
            <p:ph type="ftr" sz="quarter" idx="3"/>
          </p:nvPr>
        </p:nvSpPr>
        <p:spPr/>
        <p:txBody>
          <a:bodyPr/>
          <a:lstStyle/>
          <a:p>
            <a:r>
              <a:rPr lang="en-US" dirty="0"/>
              <a:t>IEEE 802.3 WG PAR ad hoc, November 2018, Bangkok, Thailand</a:t>
            </a:r>
          </a:p>
        </p:txBody>
      </p:sp>
      <p:sp>
        <p:nvSpPr>
          <p:cNvPr id="6" name="Footer Placeholder 4">
            <a:extLst>
              <a:ext uri="{FF2B5EF4-FFF2-40B4-BE49-F238E27FC236}">
                <a16:creationId xmlns:a16="http://schemas.microsoft.com/office/drawing/2014/main" id="{804A6598-22C1-417C-9B3F-BE3C7BA36109}"/>
              </a:ext>
            </a:extLst>
          </p:cNvPr>
          <p:cNvSpPr>
            <a:spLocks noGrp="1"/>
          </p:cNvSpPr>
          <p:nvPr>
            <p:ph type="ftr" idx="11"/>
          </p:nvPr>
        </p:nvSpPr>
        <p:spPr>
          <a:xfrm>
            <a:off x="7392144" y="6490904"/>
            <a:ext cx="4005893" cy="322472"/>
          </a:xfrm>
        </p:spPr>
        <p:txBody>
          <a:bodyPr/>
          <a:lstStyle/>
          <a:p>
            <a:r>
              <a:rPr lang="en-GB" dirty="0"/>
              <a:t>Stephen McCann (BlackBerry)</a:t>
            </a:r>
          </a:p>
        </p:txBody>
      </p:sp>
    </p:spTree>
    <p:extLst>
      <p:ext uri="{BB962C8B-B14F-4D97-AF65-F5344CB8AC3E}">
        <p14:creationId xmlns:p14="http://schemas.microsoft.com/office/powerpoint/2010/main" val="102400133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s-IS" kern="1200" dirty="0">
                <a:solidFill>
                  <a:schemeClr val="tx1"/>
                </a:solidFill>
                <a:cs typeface="+mj-cs"/>
              </a:rPr>
              <a:t>802.11bc (p. 2)</a:t>
            </a:r>
            <a:r>
              <a:rPr lang="is-IS" dirty="0"/>
              <a:t> </a:t>
            </a:r>
            <a:endParaRPr lang="en-US" dirty="0"/>
          </a:p>
        </p:txBody>
      </p:sp>
      <p:sp>
        <p:nvSpPr>
          <p:cNvPr id="3" name="Content Placeholder 2"/>
          <p:cNvSpPr>
            <a:spLocks noGrp="1"/>
          </p:cNvSpPr>
          <p:nvPr>
            <p:ph idx="1"/>
          </p:nvPr>
        </p:nvSpPr>
        <p:spPr/>
        <p:txBody>
          <a:bodyPr>
            <a:normAutofit/>
          </a:bodyPr>
          <a:lstStyle/>
          <a:p>
            <a:pPr marL="0" indent="0"/>
            <a:r>
              <a:rPr lang="en-US" sz="3200" kern="1200" dirty="0">
                <a:solidFill>
                  <a:schemeClr val="tx1"/>
                </a:solidFill>
                <a:cs typeface="+mn-cs"/>
                <a:hlinkClick r:id="rId2"/>
              </a:rPr>
              <a:t>CSD</a:t>
            </a:r>
            <a:endParaRPr lang="en-US" sz="3200" kern="1200" dirty="0">
              <a:solidFill>
                <a:schemeClr val="tx1"/>
              </a:solidFill>
              <a:cs typeface="+mn-cs"/>
            </a:endParaRPr>
          </a:p>
          <a:p>
            <a:r>
              <a:rPr lang="en-US" sz="2800" kern="1200" dirty="0">
                <a:solidFill>
                  <a:schemeClr val="tx1"/>
                </a:solidFill>
                <a:cs typeface="+mn-cs"/>
              </a:rPr>
              <a:t>1.2.1, a, line 37, broad applicability – Unexpanded acronym, CSPs.  Please expand.</a:t>
            </a:r>
          </a:p>
          <a:p>
            <a:pPr fontAlgn="auto">
              <a:buFont typeface="Wingdings" charset="2"/>
              <a:buChar char="Ø"/>
            </a:pPr>
            <a:r>
              <a:rPr lang="en-US" sz="2800" kern="1200" dirty="0">
                <a:solidFill>
                  <a:schemeClr val="tx1"/>
                </a:solidFill>
                <a:cs typeface="+mn-cs"/>
              </a:rPr>
              <a:t>Response –</a:t>
            </a:r>
            <a:r>
              <a:rPr lang="en-US" sz="2800" kern="1200" dirty="0">
                <a:solidFill>
                  <a:schemeClr val="tx1"/>
                </a:solidFill>
                <a:highlight>
                  <a:srgbClr val="FFFF00"/>
                </a:highlight>
                <a:cs typeface="+mn-cs"/>
              </a:rPr>
              <a:t> </a:t>
            </a:r>
            <a:r>
              <a:rPr lang="en-GB" sz="2800" kern="1200" dirty="0">
                <a:solidFill>
                  <a:schemeClr val="tx1"/>
                </a:solidFill>
                <a:highlight>
                  <a:srgbClr val="FFFF00"/>
                </a:highlight>
              </a:rPr>
              <a:t>The acronym expands to “Customer Service Profiles” and this has been added to section 1.2.1a</a:t>
            </a:r>
            <a:endParaRPr lang="en-US" sz="2800" dirty="0">
              <a:highlight>
                <a:srgbClr val="FFFF00"/>
              </a:highlight>
            </a:endParaRPr>
          </a:p>
          <a:p>
            <a:pPr fontAlgn="auto">
              <a:buFont typeface="Wingdings" charset="2"/>
              <a:buChar char="Ø"/>
            </a:pPr>
            <a:endParaRPr lang="en-US" dirty="0"/>
          </a:p>
        </p:txBody>
      </p:sp>
      <p:sp>
        <p:nvSpPr>
          <p:cNvPr id="4" name="Slide Number Placeholder 3"/>
          <p:cNvSpPr>
            <a:spLocks noGrp="1"/>
          </p:cNvSpPr>
          <p:nvPr>
            <p:ph type="sldNum" sz="quarter" idx="12"/>
          </p:nvPr>
        </p:nvSpPr>
        <p:spPr/>
        <p:txBody>
          <a:bodyPr/>
          <a:lstStyle/>
          <a:p>
            <a:fld id="{B6A0C061-10B3-E146-8A9E-6072EFD08081}" type="slidenum">
              <a:rPr lang="en-US" smtClean="0"/>
              <a:t>4</a:t>
            </a:fld>
            <a:endParaRPr lang="en-US"/>
          </a:p>
        </p:txBody>
      </p:sp>
      <p:sp>
        <p:nvSpPr>
          <p:cNvPr id="5" name="Footer Placeholder 4"/>
          <p:cNvSpPr>
            <a:spLocks noGrp="1"/>
          </p:cNvSpPr>
          <p:nvPr>
            <p:ph type="ftr" sz="quarter" idx="3"/>
          </p:nvPr>
        </p:nvSpPr>
        <p:spPr/>
        <p:txBody>
          <a:bodyPr/>
          <a:lstStyle/>
          <a:p>
            <a:r>
              <a:rPr lang="en-US"/>
              <a:t>IEEE 802.3 WG PAR ad hoc, November 2018, Bangkok, Thailand</a:t>
            </a:r>
            <a:endParaRPr lang="en-US" dirty="0"/>
          </a:p>
        </p:txBody>
      </p:sp>
      <p:sp>
        <p:nvSpPr>
          <p:cNvPr id="6" name="Footer Placeholder 4">
            <a:extLst>
              <a:ext uri="{FF2B5EF4-FFF2-40B4-BE49-F238E27FC236}">
                <a16:creationId xmlns:a16="http://schemas.microsoft.com/office/drawing/2014/main" id="{1AD3C299-5172-4FB1-8FC2-C2FF0C093361}"/>
              </a:ext>
            </a:extLst>
          </p:cNvPr>
          <p:cNvSpPr>
            <a:spLocks noGrp="1"/>
          </p:cNvSpPr>
          <p:nvPr>
            <p:ph type="ftr" idx="11"/>
          </p:nvPr>
        </p:nvSpPr>
        <p:spPr>
          <a:xfrm>
            <a:off x="7392144" y="6490904"/>
            <a:ext cx="4005893" cy="322472"/>
          </a:xfrm>
        </p:spPr>
        <p:txBody>
          <a:bodyPr/>
          <a:lstStyle/>
          <a:p>
            <a:r>
              <a:rPr lang="en-GB" dirty="0"/>
              <a:t>Stephen McCann (BlackBerry)</a:t>
            </a:r>
          </a:p>
        </p:txBody>
      </p:sp>
    </p:spTree>
    <p:extLst>
      <p:ext uri="{BB962C8B-B14F-4D97-AF65-F5344CB8AC3E}">
        <p14:creationId xmlns:p14="http://schemas.microsoft.com/office/powerpoint/2010/main" val="417087902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idx="10"/>
          </p:nvPr>
        </p:nvSpPr>
        <p:spPr/>
        <p:txBody>
          <a:bodyPr/>
          <a:lstStyle/>
          <a:p>
            <a:r>
              <a:rPr lang="en-US"/>
              <a:t>November 2018</a:t>
            </a:r>
            <a:endParaRPr lang="en-GB" dirty="0"/>
          </a:p>
        </p:txBody>
      </p:sp>
      <p:sp>
        <p:nvSpPr>
          <p:cNvPr id="6" name="Slide Number Placeholder 5"/>
          <p:cNvSpPr>
            <a:spLocks noGrp="1"/>
          </p:cNvSpPr>
          <p:nvPr>
            <p:ph type="sldNum" idx="12"/>
          </p:nvPr>
        </p:nvSpPr>
        <p:spPr/>
        <p:txBody>
          <a:bodyPr/>
          <a:lstStyle/>
          <a:p>
            <a:r>
              <a:rPr lang="en-GB"/>
              <a:t>Slide </a:t>
            </a:r>
            <a:fld id="{351F4386-A5E2-41A1-B4D0-BE653C929E06}" type="slidenum">
              <a:rPr lang="en-GB"/>
              <a:pPr/>
              <a:t>5</a:t>
            </a:fld>
            <a:endParaRPr lang="en-GB"/>
          </a:p>
        </p:txBody>
      </p:sp>
      <p:sp>
        <p:nvSpPr>
          <p:cNvPr id="7" name="Rectangle 3">
            <a:extLst>
              <a:ext uri="{FF2B5EF4-FFF2-40B4-BE49-F238E27FC236}">
                <a16:creationId xmlns:a16="http://schemas.microsoft.com/office/drawing/2014/main" id="{D8A2A340-4BEF-42B1-AE26-6A55D6A269CF}"/>
              </a:ext>
            </a:extLst>
          </p:cNvPr>
          <p:cNvSpPr>
            <a:spLocks noChangeArrowheads="1"/>
          </p:cNvSpPr>
          <p:nvPr/>
        </p:nvSpPr>
        <p:spPr bwMode="auto">
          <a:xfrm>
            <a:off x="0" y="43934"/>
            <a:ext cx="248786"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dirty="0">
                <a:ln>
                  <a:noFill/>
                </a:ln>
                <a:solidFill>
                  <a:schemeClr val="tx1"/>
                </a:solidFill>
                <a:effectLst/>
                <a:latin typeface="Arial" panose="020B0604020202020204" pitchFamily="34" charset="0"/>
              </a:rPr>
              <a:t> </a:t>
            </a:r>
          </a:p>
        </p:txBody>
      </p:sp>
      <p:sp>
        <p:nvSpPr>
          <p:cNvPr id="8" name="Footer Placeholder 4">
            <a:extLst>
              <a:ext uri="{FF2B5EF4-FFF2-40B4-BE49-F238E27FC236}">
                <a16:creationId xmlns:a16="http://schemas.microsoft.com/office/drawing/2014/main" id="{7B40C9B5-D31A-4A70-9463-BED20563145F}"/>
              </a:ext>
            </a:extLst>
          </p:cNvPr>
          <p:cNvSpPr>
            <a:spLocks noGrp="1"/>
          </p:cNvSpPr>
          <p:nvPr>
            <p:ph type="ftr" idx="11"/>
          </p:nvPr>
        </p:nvSpPr>
        <p:spPr>
          <a:xfrm>
            <a:off x="7392144" y="6490904"/>
            <a:ext cx="4005893" cy="322472"/>
          </a:xfrm>
        </p:spPr>
        <p:txBody>
          <a:bodyPr/>
          <a:lstStyle/>
          <a:p>
            <a:r>
              <a:rPr lang="en-GB" dirty="0"/>
              <a:t>Stephen McCann (BlackBerry)</a:t>
            </a:r>
          </a:p>
        </p:txBody>
      </p:sp>
      <p:sp>
        <p:nvSpPr>
          <p:cNvPr id="2" name="Content Placeholder 1">
            <a:extLst>
              <a:ext uri="{FF2B5EF4-FFF2-40B4-BE49-F238E27FC236}">
                <a16:creationId xmlns:a16="http://schemas.microsoft.com/office/drawing/2014/main" id="{784341D6-B5F2-48F7-8BD5-AD72BA8F9680}"/>
              </a:ext>
            </a:extLst>
          </p:cNvPr>
          <p:cNvSpPr>
            <a:spLocks noGrp="1"/>
          </p:cNvSpPr>
          <p:nvPr>
            <p:ph idx="1"/>
          </p:nvPr>
        </p:nvSpPr>
        <p:spPr/>
        <p:txBody>
          <a:bodyPr/>
          <a:lstStyle/>
          <a:p>
            <a:pPr algn="ctr"/>
            <a:endParaRPr lang="en-GB" sz="6600" dirty="0"/>
          </a:p>
          <a:p>
            <a:pPr algn="ctr"/>
            <a:r>
              <a:rPr lang="en-GB" sz="6600" dirty="0"/>
              <a:t>IEEE RAC</a:t>
            </a:r>
          </a:p>
        </p:txBody>
      </p:sp>
      <p:sp>
        <p:nvSpPr>
          <p:cNvPr id="10" name="Title 9">
            <a:extLst>
              <a:ext uri="{FF2B5EF4-FFF2-40B4-BE49-F238E27FC236}">
                <a16:creationId xmlns:a16="http://schemas.microsoft.com/office/drawing/2014/main" id="{2E624EC9-136F-4BC4-B47F-BE9F3684C427}"/>
              </a:ext>
            </a:extLst>
          </p:cNvPr>
          <p:cNvSpPr>
            <a:spLocks noGrp="1"/>
          </p:cNvSpPr>
          <p:nvPr>
            <p:ph type="title"/>
          </p:nvPr>
        </p:nvSpPr>
        <p:spPr/>
        <p:txBody>
          <a:bodyPr/>
          <a:lstStyle/>
          <a:p>
            <a:endParaRPr lang="en-GB"/>
          </a:p>
        </p:txBody>
      </p:sp>
    </p:spTree>
    <p:extLst>
      <p:ext uri="{BB962C8B-B14F-4D97-AF65-F5344CB8AC3E}">
        <p14:creationId xmlns:p14="http://schemas.microsoft.com/office/powerpoint/2010/main" val="1293728837"/>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a:r>
              <a:rPr lang="en-US" kern="1200" dirty="0">
                <a:solidFill>
                  <a:schemeClr val="tx1"/>
                </a:solidFill>
                <a:latin typeface="+mn-lt"/>
                <a:ea typeface="+mn-ea"/>
                <a:cs typeface="+mn-cs"/>
              </a:rPr>
              <a:t>802.11bc</a:t>
            </a:r>
            <a:endParaRPr lang="en-US" dirty="0"/>
          </a:p>
        </p:txBody>
      </p:sp>
      <p:sp>
        <p:nvSpPr>
          <p:cNvPr id="3" name="Content Placeholder 2"/>
          <p:cNvSpPr>
            <a:spLocks noGrp="1"/>
          </p:cNvSpPr>
          <p:nvPr>
            <p:ph idx="1"/>
          </p:nvPr>
        </p:nvSpPr>
        <p:spPr/>
        <p:txBody>
          <a:bodyPr>
            <a:normAutofit fontScale="70000" lnSpcReduction="20000"/>
          </a:bodyPr>
          <a:lstStyle/>
          <a:p>
            <a:pPr marL="0" indent="0"/>
            <a:r>
              <a:rPr lang="en-GB" sz="3200" kern="1200" dirty="0">
                <a:solidFill>
                  <a:schemeClr val="tx1"/>
                </a:solidFill>
                <a:cs typeface="+mn-cs"/>
              </a:rPr>
              <a:t>P802.1bd, 6.1, b registry activity – Noting there will be new text referencing existing IEEE RA registries is helpful and proper.  But, there are a couple problems with the last sentence.  First problem, the RAC does not “control” the namespaces.  Registries are administered by the IEEE Registration Authority.  Second, “registration activity” in the 6.1,b question is not limited to IEEE RA administered registries. (The BOG has right of first refusal for registration activities defined in IEEE standards, and RAC Mandatory Coordination is not limited to only “registration activities” text related to IEEE Registration Authority administrated registries.)  If true, a better sentence would be “It is expected that no new registries will be defined by the project.”</a:t>
            </a:r>
          </a:p>
          <a:p>
            <a:pPr marL="0" indent="0"/>
            <a:endParaRPr lang="en-GB" sz="3200" kern="1200" dirty="0">
              <a:solidFill>
                <a:schemeClr val="tx1"/>
              </a:solidFill>
              <a:cs typeface="+mn-cs"/>
            </a:endParaRPr>
          </a:p>
          <a:p>
            <a:pPr marL="0" indent="0"/>
            <a:r>
              <a:rPr lang="en-GB" sz="3400" kern="1200" dirty="0">
                <a:solidFill>
                  <a:schemeClr val="tx1"/>
                </a:solidFill>
                <a:cs typeface="+mn-cs"/>
              </a:rPr>
              <a:t>Response:</a:t>
            </a:r>
          </a:p>
          <a:p>
            <a:pPr marL="0" indent="0"/>
            <a:r>
              <a:rPr lang="en-GB" sz="3200" kern="1200">
                <a:solidFill>
                  <a:schemeClr val="tx1"/>
                </a:solidFill>
                <a:highlight>
                  <a:srgbClr val="FFFF00"/>
                </a:highlight>
                <a:cs typeface="+mn-cs"/>
              </a:rPr>
              <a:t>Replace both existing sentences </a:t>
            </a:r>
            <a:r>
              <a:rPr lang="en-GB" sz="3200" kern="1200" dirty="0">
                <a:solidFill>
                  <a:schemeClr val="tx1"/>
                </a:solidFill>
                <a:highlight>
                  <a:srgbClr val="FFFF00"/>
                </a:highlight>
                <a:cs typeface="+mn-cs"/>
              </a:rPr>
              <a:t>with the sentence as quoted above</a:t>
            </a:r>
            <a:endParaRPr lang="en-US" sz="3200" kern="1200" dirty="0">
              <a:solidFill>
                <a:schemeClr val="tx1"/>
              </a:solidFill>
              <a:highlight>
                <a:srgbClr val="FFFF00"/>
              </a:highlight>
              <a:cs typeface="+mn-cs"/>
            </a:endParaRPr>
          </a:p>
        </p:txBody>
      </p:sp>
      <p:sp>
        <p:nvSpPr>
          <p:cNvPr id="4" name="Slide Number Placeholder 3"/>
          <p:cNvSpPr>
            <a:spLocks noGrp="1"/>
          </p:cNvSpPr>
          <p:nvPr>
            <p:ph type="sldNum" sz="quarter" idx="12"/>
          </p:nvPr>
        </p:nvSpPr>
        <p:spPr/>
        <p:txBody>
          <a:bodyPr/>
          <a:lstStyle/>
          <a:p>
            <a:fld id="{B6A0C061-10B3-E146-8A9E-6072EFD08081}" type="slidenum">
              <a:rPr lang="en-US" smtClean="0"/>
              <a:t>6</a:t>
            </a:fld>
            <a:endParaRPr lang="en-US"/>
          </a:p>
        </p:txBody>
      </p:sp>
      <p:sp>
        <p:nvSpPr>
          <p:cNvPr id="5" name="Footer Placeholder 4"/>
          <p:cNvSpPr>
            <a:spLocks noGrp="1"/>
          </p:cNvSpPr>
          <p:nvPr>
            <p:ph type="ftr" sz="quarter" idx="3"/>
          </p:nvPr>
        </p:nvSpPr>
        <p:spPr/>
        <p:txBody>
          <a:bodyPr/>
          <a:lstStyle/>
          <a:p>
            <a:r>
              <a:rPr lang="en-US"/>
              <a:t>IEEE 802.3 WG PAR ad hoc, November 2018, Bangkok, Thailand</a:t>
            </a:r>
            <a:endParaRPr lang="en-US" dirty="0"/>
          </a:p>
        </p:txBody>
      </p:sp>
      <p:sp>
        <p:nvSpPr>
          <p:cNvPr id="6" name="Footer Placeholder 4">
            <a:extLst>
              <a:ext uri="{FF2B5EF4-FFF2-40B4-BE49-F238E27FC236}">
                <a16:creationId xmlns:a16="http://schemas.microsoft.com/office/drawing/2014/main" id="{D9334C74-9986-40FC-A022-E71F7EB8938F}"/>
              </a:ext>
            </a:extLst>
          </p:cNvPr>
          <p:cNvSpPr>
            <a:spLocks noGrp="1"/>
          </p:cNvSpPr>
          <p:nvPr>
            <p:ph type="ftr" idx="11"/>
          </p:nvPr>
        </p:nvSpPr>
        <p:spPr>
          <a:xfrm>
            <a:off x="7392144" y="6490904"/>
            <a:ext cx="4005893" cy="322472"/>
          </a:xfrm>
        </p:spPr>
        <p:txBody>
          <a:bodyPr/>
          <a:lstStyle/>
          <a:p>
            <a:r>
              <a:rPr lang="en-GB" dirty="0"/>
              <a:t>Stephen McCann (BlackBerry)</a:t>
            </a:r>
          </a:p>
        </p:txBody>
      </p:sp>
    </p:spTree>
    <p:extLst>
      <p:ext uri="{BB962C8B-B14F-4D97-AF65-F5344CB8AC3E}">
        <p14:creationId xmlns:p14="http://schemas.microsoft.com/office/powerpoint/2010/main" val="1284538110"/>
      </p:ext>
    </p:extLst>
  </p:cSld>
  <p:clrMapOvr>
    <a:masterClrMapping/>
  </p:clrMapOvr>
</p:sld>
</file>

<file path=ppt/theme/theme1.xml><?xml version="1.0" encoding="utf-8"?>
<a:theme xmlns:a="http://schemas.openxmlformats.org/drawingml/2006/main" name="802-11 Theme">
  <a:themeElements>
    <a:clrScheme name="Custom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16165C"/>
      </a:accent6>
      <a:hlink>
        <a:srgbClr val="2D2DB9"/>
      </a:hlink>
      <a:folHlink>
        <a:srgbClr val="7777DE"/>
      </a:folHlink>
    </a:clrScheme>
    <a:fontScheme name="Office Theme">
      <a:majorFont>
        <a:latin typeface="Times New Roman"/>
        <a:ea typeface="MS Gothic"/>
        <a:cs typeface=""/>
      </a:majorFont>
      <a:minorFont>
        <a:latin typeface="Times New Roman"/>
        <a:ea typeface="MS Gothic"/>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36233</TotalTime>
  <Words>365</Words>
  <Application>Microsoft Office PowerPoint</Application>
  <PresentationFormat>Widescreen</PresentationFormat>
  <Paragraphs>59</Paragraphs>
  <Slides>6</Slides>
  <Notes>4</Notes>
  <HiddenSlides>0</HiddenSlides>
  <MMClips>0</MMClips>
  <ScaleCrop>false</ScaleCrop>
  <HeadingPairs>
    <vt:vector size="8" baseType="variant">
      <vt:variant>
        <vt:lpstr>Fonts Used</vt:lpstr>
      </vt:variant>
      <vt:variant>
        <vt:i4>5</vt:i4>
      </vt:variant>
      <vt:variant>
        <vt:lpstr>Theme</vt:lpstr>
      </vt:variant>
      <vt:variant>
        <vt:i4>1</vt:i4>
      </vt:variant>
      <vt:variant>
        <vt:lpstr>Embedded OLE Servers</vt:lpstr>
      </vt:variant>
      <vt:variant>
        <vt:i4>1</vt:i4>
      </vt:variant>
      <vt:variant>
        <vt:lpstr>Slide Titles</vt:lpstr>
      </vt:variant>
      <vt:variant>
        <vt:i4>6</vt:i4>
      </vt:variant>
    </vt:vector>
  </HeadingPairs>
  <TitlesOfParts>
    <vt:vector size="13" baseType="lpstr">
      <vt:lpstr>Arial Unicode MS</vt:lpstr>
      <vt:lpstr>MS Gothic</vt:lpstr>
      <vt:lpstr>Arial</vt:lpstr>
      <vt:lpstr>Times New Roman</vt:lpstr>
      <vt:lpstr>Wingdings</vt:lpstr>
      <vt:lpstr>802-11 Theme</vt:lpstr>
      <vt:lpstr>Document</vt:lpstr>
      <vt:lpstr>Comments received on Broadcast Service PAR and CSD</vt:lpstr>
      <vt:lpstr>PowerPoint Presentation</vt:lpstr>
      <vt:lpstr>802.11bc (p. 1)</vt:lpstr>
      <vt:lpstr>802.11bc (p. 2) </vt:lpstr>
      <vt:lpstr>PowerPoint Presentation</vt:lpstr>
      <vt:lpstr>802.11bc</vt:lpstr>
    </vt:vector>
  </TitlesOfParts>
  <Company>Qualcomm Technologies, Inc.</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PAR Review SC - Meeting Agenda and Comment slides   - November 2018 – Bangkok</dc:title>
  <dc:subject>November2018</dc:subject>
  <dc:creator>Jon Rosdahl</dc:creator>
  <cp:keywords>Agenda and Meeting Slides</cp:keywords>
  <dc:description>Jon Rosdahl (Qualcomm)</dc:description>
  <cp:lastModifiedBy>Stephen McCann</cp:lastModifiedBy>
  <cp:revision>259</cp:revision>
  <cp:lastPrinted>1601-01-01T00:00:00Z</cp:lastPrinted>
  <dcterms:created xsi:type="dcterms:W3CDTF">2014-04-14T10:59:07Z</dcterms:created>
  <dcterms:modified xsi:type="dcterms:W3CDTF">2018-11-13T13:03:09Z</dcterms:modified>
  <cp:category>Agenda, Report</cp:category>
</cp:coreProperties>
</file>