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5" r:id="rId2"/>
    <p:sldId id="321" r:id="rId3"/>
    <p:sldId id="368" r:id="rId4"/>
    <p:sldId id="367" r:id="rId5"/>
    <p:sldId id="322" r:id="rId6"/>
    <p:sldId id="366" r:id="rId7"/>
    <p:sldId id="320" r:id="rId8"/>
    <p:sldId id="369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79" d="100"/>
          <a:sy n="79" d="100"/>
        </p:scale>
        <p:origin x="9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802.11-18/1977r0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November 2018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42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6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802.11-18-1977/r0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Use </a:t>
            </a:r>
            <a:r>
              <a:rPr lang="en-US" dirty="0" smtClean="0"/>
              <a:t>Cases </a:t>
            </a:r>
            <a:r>
              <a:rPr lang="en-US" dirty="0" smtClean="0"/>
              <a:t>for NGV using </a:t>
            </a:r>
            <a:r>
              <a:rPr lang="en-US" dirty="0"/>
              <a:t>H</a:t>
            </a:r>
            <a:r>
              <a:rPr lang="en-US" dirty="0" smtClean="0"/>
              <a:t>igh Data Rate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238767"/>
              </p:ext>
            </p:extLst>
          </p:nvPr>
        </p:nvGraphicFramePr>
        <p:xfrm>
          <a:off x="690563" y="2708275"/>
          <a:ext cx="80740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Document" r:id="rId4" imgW="8756606" imgH="3467755" progId="Word.Document.8">
                  <p:embed/>
                </p:oleObj>
              </mc:Choice>
              <mc:Fallback>
                <p:oleObj name="Document" r:id="rId4" imgW="8756606" imgH="34677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08275"/>
                        <a:ext cx="807402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This submission proposes use cases for NGV SG, which are utilizing NGV’s high data rate. Includes:</a:t>
            </a:r>
          </a:p>
          <a:p>
            <a:pPr lvl="1"/>
            <a:r>
              <a:rPr lang="en-GB" altLang="en-US" dirty="0" smtClean="0"/>
              <a:t>IP Traffic Offloading</a:t>
            </a:r>
          </a:p>
          <a:p>
            <a:pPr lvl="1"/>
            <a:r>
              <a:rPr lang="en-GB" altLang="en-US" dirty="0" smtClean="0"/>
              <a:t>Shared Bird’s-Eye View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72426"/>
            <a:ext cx="7918648" cy="228090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ja-JP" dirty="0"/>
              <a:t>DSRC/WAVE supports IPv6 over 11p</a:t>
            </a:r>
          </a:p>
          <a:p>
            <a:pPr lvl="2"/>
            <a:r>
              <a:rPr lang="en-US" altLang="ja-JP" dirty="0"/>
              <a:t>Cloud-based applications are expected</a:t>
            </a:r>
          </a:p>
          <a:p>
            <a:r>
              <a:rPr lang="en-US" dirty="0" smtClean="0"/>
              <a:t>Offload </a:t>
            </a:r>
            <a:r>
              <a:rPr lang="en-US" dirty="0"/>
              <a:t>IP traffic </a:t>
            </a:r>
            <a:r>
              <a:rPr lang="en-US" dirty="0" smtClean="0"/>
              <a:t>from </a:t>
            </a:r>
            <a:r>
              <a:rPr lang="en-US" dirty="0"/>
              <a:t>11p to NGV</a:t>
            </a:r>
          </a:p>
          <a:p>
            <a:pPr lvl="1"/>
            <a:r>
              <a:rPr lang="en-US" dirty="0" smtClean="0"/>
              <a:t>distribute </a:t>
            </a:r>
            <a:r>
              <a:rPr lang="en-US" dirty="0"/>
              <a:t>location dependent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map, advertisement</a:t>
            </a:r>
            <a:endParaRPr lang="en-US" dirty="0"/>
          </a:p>
          <a:p>
            <a:pPr lvl="1"/>
            <a:r>
              <a:rPr lang="en-US" dirty="0"/>
              <a:t>download/upload delay tolerant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logs, sensor data for non/semi-real time usage, entertainment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56792"/>
            <a:ext cx="3929063" cy="21907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b="10137"/>
          <a:stretch/>
        </p:blipFill>
        <p:spPr>
          <a:xfrm>
            <a:off x="4499992" y="1560277"/>
            <a:ext cx="4322447" cy="218726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018987" y="3717032"/>
            <a:ext cx="2448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Downloading 3D maps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57730" y="3717032"/>
            <a:ext cx="242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Uploading sensor data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Offload IP traffic from 11p to NGV</a:t>
            </a:r>
            <a:endParaRPr lang="en-US" b="0" dirty="0"/>
          </a:p>
          <a:p>
            <a:pPr lvl="1"/>
            <a:r>
              <a:rPr lang="en-US" dirty="0" smtClean="0"/>
              <a:t>distribute location dependent data</a:t>
            </a:r>
          </a:p>
          <a:p>
            <a:pPr lvl="1"/>
            <a:r>
              <a:rPr lang="en-US" dirty="0" smtClean="0"/>
              <a:t>download/upload delay tolerant data</a:t>
            </a:r>
            <a:endParaRPr lang="en-US" dirty="0"/>
          </a:p>
          <a:p>
            <a:r>
              <a:rPr lang="en-US" dirty="0"/>
              <a:t>Deployment timeline</a:t>
            </a:r>
            <a:r>
              <a:rPr lang="en-US" dirty="0" smtClean="0"/>
              <a:t>:</a:t>
            </a:r>
          </a:p>
          <a:p>
            <a:pPr lvl="1"/>
            <a:r>
              <a:rPr lang="en-US" b="0" dirty="0" smtClean="0"/>
              <a:t>&gt;2019 (5.9 GHz band)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&gt;2022 (60 GHz band)</a:t>
            </a:r>
            <a:endParaRPr lang="en-US" sz="11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  <a:endParaRPr lang="en-US" dirty="0" smtClean="0"/>
          </a:p>
          <a:p>
            <a:pPr lvl="1"/>
            <a:r>
              <a:rPr lang="en-US" b="0" dirty="0" smtClean="0"/>
              <a:t>Packet </a:t>
            </a:r>
            <a:r>
              <a:rPr lang="en-US" b="0" dirty="0"/>
              <a:t>NGV should carry higher number (&gt;50%) of transmitted bytes than IEEE802.11p packet under same conditions (packet duration, PER, range, wireless channel)</a:t>
            </a:r>
          </a:p>
          <a:p>
            <a:r>
              <a:rPr lang="en-US" altLang="ja-JP" dirty="0" smtClean="0"/>
              <a:t>Nice to have: </a:t>
            </a:r>
            <a:endParaRPr lang="en-US" altLang="ja-JP" dirty="0"/>
          </a:p>
          <a:p>
            <a:pPr lvl="1"/>
            <a:r>
              <a:rPr lang="en-US" altLang="ja-JP" dirty="0" smtClean="0"/>
              <a:t>Optional mmWave capability based on 11ad PHY to have &gt;1Gbps</a:t>
            </a:r>
            <a:endParaRPr lang="en-US" sz="1700" b="0" dirty="0" smtClean="0">
              <a:solidFill>
                <a:srgbClr val="0000FF"/>
              </a:solidFill>
            </a:endParaRPr>
          </a:p>
          <a:p>
            <a:r>
              <a:rPr lang="en-US" altLang="ja-JP" dirty="0" smtClean="0"/>
              <a:t>Limitations: </a:t>
            </a:r>
            <a:endParaRPr lang="en-US" altLang="ja-JP" sz="1700" dirty="0" smtClean="0">
              <a:solidFill>
                <a:srgbClr val="0000FF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15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750" y="4221088"/>
            <a:ext cx="7918648" cy="2232247"/>
          </a:xfrm>
        </p:spPr>
        <p:txBody>
          <a:bodyPr>
            <a:normAutofit/>
          </a:bodyPr>
          <a:lstStyle/>
          <a:p>
            <a:r>
              <a:rPr lang="en-US" dirty="0"/>
              <a:t>Vehicles and infrastructures share their own views to each other to construct bird’s eye </a:t>
            </a:r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For safety: blind spot monitoring</a:t>
            </a:r>
          </a:p>
          <a:p>
            <a:pPr lvl="1"/>
            <a:r>
              <a:rPr lang="en-US" dirty="0" smtClean="0"/>
              <a:t>For drivers/passengers: navigation, </a:t>
            </a:r>
            <a:r>
              <a:rPr lang="en-US" dirty="0"/>
              <a:t>a</a:t>
            </a:r>
            <a:r>
              <a:rPr lang="en-US" dirty="0" smtClean="0"/>
              <a:t>ugmented reality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004" y="1539298"/>
            <a:ext cx="3932460" cy="223891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42985" y="3775452"/>
            <a:ext cx="355097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Platoon (V2V)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57910" y="3775452"/>
            <a:ext cx="444865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Intersection (V2I/V2X)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and infrastructures share their own views to each other to construct bird’s eye views</a:t>
            </a:r>
            <a:endParaRPr lang="en-US" b="0" dirty="0"/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(1)around intersection; (2)around platoon</a:t>
            </a:r>
            <a:endParaRPr lang="en-US" dirty="0"/>
          </a:p>
          <a:p>
            <a:r>
              <a:rPr lang="en-US" dirty="0"/>
              <a:t>Deployment timeline</a:t>
            </a:r>
            <a:r>
              <a:rPr lang="en-US" dirty="0" smtClean="0"/>
              <a:t>:</a:t>
            </a:r>
            <a:r>
              <a:rPr lang="en-US" b="0" dirty="0" smtClean="0"/>
              <a:t> &gt;2025 (expected)</a:t>
            </a:r>
            <a:endParaRPr lang="en-US" sz="15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  <a:endParaRPr lang="en-US" dirty="0" smtClean="0"/>
          </a:p>
          <a:p>
            <a:pPr lvl="1"/>
            <a:r>
              <a:rPr lang="en-US" b="0" dirty="0" smtClean="0"/>
              <a:t>Packet </a:t>
            </a:r>
            <a:r>
              <a:rPr lang="en-US" b="0" dirty="0"/>
              <a:t>NGV should carry higher number (&gt;50%) of transmitted bytes than IEEE802.11p packet under same conditions (packet duration, PER, range, wireless channel)</a:t>
            </a:r>
          </a:p>
          <a:p>
            <a:r>
              <a:rPr lang="en-US" altLang="ja-JP" dirty="0" smtClean="0"/>
              <a:t>Nice to have: </a:t>
            </a:r>
            <a:endParaRPr lang="en-US" altLang="ja-JP" dirty="0"/>
          </a:p>
          <a:p>
            <a:pPr lvl="1"/>
            <a:r>
              <a:rPr lang="en-US" altLang="ja-JP" dirty="0" smtClean="0"/>
              <a:t>Optional mmWave capability based on 11ad PHY to have &gt;1Gbps for tens of vehicles near the intersection / lower latency for platooning</a:t>
            </a:r>
            <a:endParaRPr lang="en-US" sz="1700" b="0" dirty="0">
              <a:solidFill>
                <a:srgbClr val="0000FF"/>
              </a:solidFill>
            </a:endParaRPr>
          </a:p>
          <a:p>
            <a:r>
              <a:rPr lang="en-US" altLang="ja-JP" dirty="0" smtClean="0"/>
              <a:t>Limitations: </a:t>
            </a:r>
            <a:endParaRPr lang="en-US" altLang="ja-JP" dirty="0"/>
          </a:p>
          <a:p>
            <a:pPr lvl="1"/>
            <a:r>
              <a:rPr lang="en-US" altLang="ja-JP" dirty="0" smtClean="0"/>
              <a:t>Packet prioritization algorithm at higher layer to share radio resources with higher priority applications (e.g. BSM)</a:t>
            </a:r>
            <a:endParaRPr lang="en-US" altLang="ja-JP" sz="1700" dirty="0" smtClean="0">
              <a:solidFill>
                <a:srgbClr val="0000FF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smtClean="0"/>
              <a:t>11-18/0861r08 802.11 NGV Proposed PAR</a:t>
            </a:r>
          </a:p>
          <a:p>
            <a:pPr marL="0" indent="0">
              <a:buNone/>
            </a:pPr>
            <a:r>
              <a:rPr lang="en-US" dirty="0" smtClean="0"/>
              <a:t>[2] 11-18/1323r01 NGV SG Use Cases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adopt </a:t>
            </a:r>
            <a:r>
              <a:rPr lang="en-US" dirty="0" smtClean="0"/>
              <a:t>each of the use cases </a:t>
            </a:r>
            <a:r>
              <a:rPr lang="en-US" dirty="0"/>
              <a:t>on slide </a:t>
            </a:r>
            <a:r>
              <a:rPr lang="en-US" dirty="0" smtClean="0"/>
              <a:t>4 and 6 </a:t>
            </a:r>
            <a:r>
              <a:rPr lang="en-US" dirty="0"/>
              <a:t>as one of NGV use cases?</a:t>
            </a:r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41024</TotalTime>
  <Words>517</Words>
  <Application>Microsoft Office PowerPoint</Application>
  <PresentationFormat>画面に合わせる (4:3)</PresentationFormat>
  <Paragraphs>93</Paragraphs>
  <Slides>8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ＭＳ Ｐゴシック</vt:lpstr>
      <vt:lpstr>Times New Roman</vt:lpstr>
      <vt:lpstr>ACcord-Submission</vt:lpstr>
      <vt:lpstr>Microsoft Word 97-2003 文書</vt:lpstr>
      <vt:lpstr>Use Cases for NGV using High Data Rate</vt:lpstr>
      <vt:lpstr>Abstract</vt:lpstr>
      <vt:lpstr>IP Traffic Offloading</vt:lpstr>
      <vt:lpstr>IP Traffic Offloading</vt:lpstr>
      <vt:lpstr>Shared Bird’s-Eye View</vt:lpstr>
      <vt:lpstr>Shared Bird’s-Eye View</vt:lpstr>
      <vt:lpstr>References</vt:lpstr>
      <vt:lpstr>Straw Poll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Motozuka Hiroyuki (本塚 裕幸)</cp:lastModifiedBy>
  <cp:revision>654</cp:revision>
  <cp:lastPrinted>2013-07-10T22:27:23Z</cp:lastPrinted>
  <dcterms:created xsi:type="dcterms:W3CDTF">2009-11-13T19:11:16Z</dcterms:created>
  <dcterms:modified xsi:type="dcterms:W3CDTF">2018-11-12T00:17:27Z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