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84" r:id="rId12"/>
    <p:sldId id="270" r:id="rId13"/>
    <p:sldId id="271" r:id="rId14"/>
    <p:sldId id="272" r:id="rId15"/>
    <p:sldId id="273" r:id="rId16"/>
    <p:sldId id="274" r:id="rId17"/>
    <p:sldId id="282" r:id="rId18"/>
    <p:sldId id="277" r:id="rId19"/>
    <p:sldId id="275" r:id="rId20"/>
    <p:sldId id="276" r:id="rId21"/>
    <p:sldId id="278" r:id="rId22"/>
    <p:sldId id="279" r:id="rId23"/>
    <p:sldId id="263" r:id="rId24"/>
    <p:sldId id="264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8" autoAdjust="0"/>
    <p:restoredTop sz="94660"/>
  </p:normalViewPr>
  <p:slideViewPr>
    <p:cSldViewPr>
      <p:cViewPr varScale="1">
        <p:scale>
          <a:sx n="92" d="100"/>
          <a:sy n="92" d="100"/>
        </p:scale>
        <p:origin x="216" y="6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802.11-18/1846r1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file/data-elements-draft-specification-package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13" Type="http://schemas.openxmlformats.org/officeDocument/2006/relationships/hyperlink" Target="mailto:petere@ieee.org" TargetMode="External"/><Relationship Id="rId18" Type="http://schemas.openxmlformats.org/officeDocument/2006/relationships/hyperlink" Target="mailto:Ping.FANG@huawei.com" TargetMode="External"/><Relationship Id="rId3" Type="http://schemas.openxmlformats.org/officeDocument/2006/relationships/hyperlink" Target="mailto:robert.stacey@intel.com" TargetMode="External"/><Relationship Id="rId21" Type="http://schemas.openxmlformats.org/officeDocument/2006/relationships/hyperlink" Target="mailto:d3e3e3@gmail.com" TargetMode="External"/><Relationship Id="rId7" Type="http://schemas.openxmlformats.org/officeDocument/2006/relationships/hyperlink" Target="mailto:Gaurav.Patwardhan@hpe.com" TargetMode="External"/><Relationship Id="rId12" Type="http://schemas.openxmlformats.org/officeDocument/2006/relationships/hyperlink" Target="mailto:henry@LOGOUT.COM" TargetMode="External"/><Relationship Id="rId17" Type="http://schemas.openxmlformats.org/officeDocument/2006/relationships/hyperlink" Target="mailto:LRA@tiac.net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aasterja@qti.qualcomm.com" TargetMode="External"/><Relationship Id="rId20" Type="http://schemas.openxmlformats.org/officeDocument/2006/relationships/hyperlink" Target="mailto:shiwenhe@seu.edu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alex.ashley@hotmail.co.uk" TargetMode="External"/><Relationship Id="rId5" Type="http://schemas.openxmlformats.org/officeDocument/2006/relationships/hyperlink" Target="mailto:chaochun.wang@mediatek.com" TargetMode="External"/><Relationship Id="rId15" Type="http://schemas.openxmlformats.org/officeDocument/2006/relationships/hyperlink" Target="mailto:yongho.seok@gmail.com" TargetMode="External"/><Relationship Id="rId10" Type="http://schemas.openxmlformats.org/officeDocument/2006/relationships/hyperlink" Target="mailto:edward.ks.au@huawei.com" TargetMode="External"/><Relationship Id="rId19" Type="http://schemas.openxmlformats.org/officeDocument/2006/relationships/hyperlink" Target="mailto:jiamin.chen@mail01.huawei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mily.h.qi@intel.com" TargetMode="External"/><Relationship Id="rId14" Type="http://schemas.openxmlformats.org/officeDocument/2006/relationships/hyperlink" Target="mailto:adrian.p.stephens@ieee.org" TargetMode="External"/><Relationship Id="rId22" Type="http://schemas.openxmlformats.org/officeDocument/2006/relationships/hyperlink" Target="mailto:ddrgal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</a:t>
            </a:r>
            <a:r>
              <a:rPr lang="en-US" dirty="0" smtClean="0"/>
              <a:t>(November 2018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2018-11-06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MDR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pPr lvl="1"/>
            <a:r>
              <a:rPr lang="en-US" sz="1400" dirty="0"/>
              <a:t>Final changes in D5.0 Feb 17, 2017.</a:t>
            </a:r>
          </a:p>
          <a:p>
            <a:r>
              <a:rPr lang="en-US" sz="1600" dirty="0"/>
              <a:t>P802.11ak D3.0 went through MDR process – 802.11-17/143r3 dated March 2, </a:t>
            </a:r>
            <a:r>
              <a:rPr lang="en-US" sz="1600" dirty="0" smtClean="0"/>
              <a:t>2017</a:t>
            </a:r>
          </a:p>
          <a:p>
            <a:r>
              <a:rPr lang="en-US" sz="1600" dirty="0" smtClean="0"/>
              <a:t>P802.11ax will be started on D4.0 out of November meeting</a:t>
            </a:r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 next steps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981200"/>
            <a:ext cx="10361084" cy="4113213"/>
          </a:xfrm>
        </p:spPr>
        <p:txBody>
          <a:bodyPr/>
          <a:lstStyle/>
          <a:p>
            <a:r>
              <a:rPr lang="en-US" dirty="0" smtClean="0"/>
              <a:t>MDR review of </a:t>
            </a:r>
            <a:r>
              <a:rPr lang="en-US" dirty="0" smtClean="0">
                <a:solidFill>
                  <a:srgbClr val="FF0000"/>
                </a:solidFill>
              </a:rPr>
              <a:t>D4.0</a:t>
            </a:r>
            <a:r>
              <a:rPr lang="en-US" dirty="0" smtClean="0"/>
              <a:t> request for several volunteers (two for the style guide, one for MIB following new MIB guidelines), all candidates identified</a:t>
            </a:r>
          </a:p>
          <a:p>
            <a:r>
              <a:rPr lang="en-US" dirty="0" smtClean="0"/>
              <a:t>Changed the 11ax baseline to </a:t>
            </a:r>
            <a:r>
              <a:rPr lang="en-US" dirty="0" err="1" smtClean="0"/>
              <a:t>REVmd</a:t>
            </a:r>
            <a:endParaRPr lang="en-US" dirty="0" smtClean="0"/>
          </a:p>
          <a:p>
            <a:r>
              <a:rPr lang="en-US" dirty="0" err="1" smtClean="0"/>
              <a:t>REVmd</a:t>
            </a:r>
            <a:r>
              <a:rPr lang="en-US" dirty="0" smtClean="0"/>
              <a:t> SB April 2019, probably will have a shorter SB recycle than </a:t>
            </a:r>
            <a:r>
              <a:rPr lang="en-US" dirty="0" err="1" smtClean="0"/>
              <a:t>REVmc</a:t>
            </a:r>
            <a:r>
              <a:rPr lang="en-US" dirty="0" smtClean="0"/>
              <a:t> did without rolling in any amendments. We expect all to switch baseline to </a:t>
            </a:r>
            <a:r>
              <a:rPr lang="en-US" dirty="0" err="1" smtClean="0"/>
              <a:t>REVmd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80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Style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mentor.ieee.org/802.11/dcn/09/11-09-1034-12-0000-802-11-editorial-style-guide.docx</a:t>
            </a:r>
            <a:endParaRPr lang="en-GB" dirty="0" smtClean="0"/>
          </a:p>
          <a:p>
            <a:r>
              <a:rPr lang="en-US" dirty="0" smtClean="0"/>
              <a:t>We </a:t>
            </a:r>
            <a:r>
              <a:rPr lang="en-US" dirty="0"/>
              <a:t>updated 802.11 WG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</a:t>
            </a:r>
            <a:r>
              <a:rPr lang="en-US" b="0" dirty="0" smtClean="0"/>
              <a:t>802.11 Style </a:t>
            </a:r>
            <a:r>
              <a:rPr lang="en-US" b="0" dirty="0"/>
              <a:t>Guide evolves with our </a:t>
            </a:r>
            <a:r>
              <a:rPr lang="en-US" b="0" dirty="0" smtClean="0"/>
              <a:t>practice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Editor’s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Amendment &amp; other ordering notes 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 smtClean="0">
                <a:solidFill>
                  <a:srgbClr val="FF0000"/>
                </a:solidFill>
              </a:rPr>
              <a:t>Nov </a:t>
            </a:r>
            <a:r>
              <a:rPr lang="en-US" sz="2000" dirty="0">
                <a:solidFill>
                  <a:srgbClr val="FF0000"/>
                </a:solidFill>
              </a:rPr>
              <a:t>2018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Nov 2017,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</a:t>
            </a:r>
            <a:r>
              <a:rPr lang="en-US" sz="1800" dirty="0" smtClean="0"/>
              <a:t>2020. </a:t>
            </a:r>
            <a:r>
              <a:rPr lang="en-US" sz="1800" dirty="0"/>
              <a:t>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January</a:t>
            </a:r>
            <a:r>
              <a:rPr lang="en-US" sz="1800" dirty="0" smtClean="0"/>
              <a:t>.</a:t>
            </a:r>
            <a:endParaRPr lang="en-US" sz="1800" dirty="0"/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217229"/>
              </p:ext>
            </p:extLst>
          </p:nvPr>
        </p:nvGraphicFramePr>
        <p:xfrm>
          <a:off x="1295400" y="2285999"/>
          <a:ext cx="92964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3672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780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697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2020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2019*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679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2019*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2020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318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might be March or May, 2020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 your draft status updates!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 smtClean="0"/>
              <a:t>Draft Development Snapshot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059633"/>
              </p:ext>
            </p:extLst>
          </p:nvPr>
        </p:nvGraphicFramePr>
        <p:xfrm>
          <a:off x="835168" y="1550547"/>
          <a:ext cx="10518632" cy="418592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aq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29-Apr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11-Nov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0.5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0.3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Po-Kai Wang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Nov 2018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</a:t>
            </a:r>
            <a:r>
              <a:rPr lang="en-US" dirty="0" smtClean="0"/>
              <a:t>source code archive for </a:t>
            </a:r>
            <a:r>
              <a:rPr lang="en-US" dirty="0"/>
              <a:t>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IEEEE </a:t>
            </a:r>
            <a:r>
              <a:rPr lang="en-GB" dirty="0" err="1" smtClean="0"/>
              <a:t>iMeet</a:t>
            </a:r>
            <a:r>
              <a:rPr lang="en-GB" dirty="0" smtClean="0"/>
              <a:t> central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U</a:t>
            </a:r>
            <a:r>
              <a:rPr lang="en-US" dirty="0" smtClean="0"/>
              <a:t>pload </a:t>
            </a:r>
            <a:r>
              <a:rPr lang="en-US" dirty="0"/>
              <a:t>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Publication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MIB Style, Visio and Frame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</a:t>
            </a:r>
            <a:r>
              <a:rPr lang="en-GB" sz="2000" dirty="0" smtClean="0"/>
              <a:t>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 smtClean="0">
                <a:solidFill>
                  <a:schemeClr val="tx1"/>
                </a:solidFill>
              </a:rPr>
              <a:t>turn </a:t>
            </a:r>
            <a:r>
              <a:rPr lang="en-GB" sz="1800" dirty="0">
                <a:solidFill>
                  <a:schemeClr val="tx1"/>
                </a:solidFill>
              </a:rPr>
              <a:t>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</a:t>
            </a:r>
            <a:r>
              <a:rPr lang="en-GB" sz="1800" dirty="0" smtClean="0"/>
              <a:t>high likelihood </a:t>
            </a:r>
            <a:r>
              <a:rPr lang="en-GB" sz="1800" dirty="0"/>
              <a:t>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</a:t>
            </a:r>
            <a:r>
              <a:rPr lang="en-GB" sz="2000" dirty="0" smtClean="0"/>
              <a:t>are available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Technical Editors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YANG models to supplement MIB</a:t>
            </a:r>
          </a:p>
          <a:p>
            <a:r>
              <a:rPr lang="en-GB" dirty="0" smtClean="0"/>
              <a:t>	Should we have a separate document for YANG models?</a:t>
            </a:r>
          </a:p>
          <a:p>
            <a:r>
              <a:rPr lang="en-GB" dirty="0"/>
              <a:t>	</a:t>
            </a:r>
            <a:r>
              <a:rPr lang="en-GB" dirty="0" smtClean="0"/>
              <a:t>Note there is a YANG model from Wi-Fi Alliance publicly available, with ongoing </a:t>
            </a:r>
            <a:r>
              <a:rPr lang="en-GB" dirty="0" smtClean="0"/>
              <a:t>work</a:t>
            </a:r>
          </a:p>
          <a:p>
            <a:r>
              <a:rPr lang="en-GB" dirty="0"/>
              <a:t>		</a:t>
            </a:r>
            <a:r>
              <a:rPr lang="en-US" u="sng" dirty="0">
                <a:hlinkClick r:id="rId3"/>
              </a:rPr>
              <a:t>https://www.wi-fi.org/file/data-elements-draft-specification-package</a:t>
            </a:r>
            <a:endParaRPr lang="en-US" dirty="0"/>
          </a:p>
          <a:p>
            <a:endParaRPr lang="en-GB" dirty="0" smtClean="0"/>
          </a:p>
          <a:p>
            <a:r>
              <a:rPr lang="en-GB" dirty="0" smtClean="0"/>
              <a:t>MIB normative text that should be in the main body? The default values are used outside the standard</a:t>
            </a:r>
          </a:p>
          <a:p>
            <a:r>
              <a:rPr lang="en-GB" dirty="0" smtClean="0"/>
              <a:t>MIB deprecation topic – should be a </a:t>
            </a:r>
            <a:r>
              <a:rPr lang="en-GB" dirty="0" smtClean="0"/>
              <a:t>project, how to proceed?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Actions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Emily to update 802.11 Style Guide with MIB object deprecation</a:t>
            </a:r>
            <a:endParaRPr lang="en-GB" dirty="0"/>
          </a:p>
          <a:p>
            <a:r>
              <a:rPr lang="en-GB" dirty="0" smtClean="0"/>
              <a:t>Robert to find script to renumber Frame drawing file names</a:t>
            </a:r>
          </a:p>
          <a:p>
            <a:r>
              <a:rPr lang="en-GB" dirty="0" smtClean="0"/>
              <a:t>Robert – the formal language for frame sequencing (</a:t>
            </a:r>
            <a:r>
              <a:rPr lang="en-GB" dirty="0" err="1" smtClean="0"/>
              <a:t>REVmd</a:t>
            </a:r>
            <a:r>
              <a:rPr lang="en-GB" dirty="0" smtClean="0"/>
              <a:t> Annex G) should be addressed </a:t>
            </a:r>
          </a:p>
          <a:p>
            <a:r>
              <a:rPr lang="en-GB" dirty="0" smtClean="0"/>
              <a:t>The xxx-STA is implied by being in clause xxx (the 11ax MAC and PHY style)</a:t>
            </a:r>
          </a:p>
          <a:p>
            <a:r>
              <a:rPr lang="en-GB" dirty="0" smtClean="0"/>
              <a:t>There should be a submission with the 11ax MAC and PHY style discussion so amendment text</a:t>
            </a:r>
          </a:p>
          <a:p>
            <a:r>
              <a:rPr lang="en-GB" dirty="0" smtClean="0"/>
              <a:t>The style guide (and then MDR) should reflect 11ax MAC and PHY style</a:t>
            </a:r>
            <a:endParaRPr lang="en-GB" dirty="0"/>
          </a:p>
          <a:p>
            <a:r>
              <a:rPr lang="en-GB" dirty="0" smtClean="0"/>
              <a:t>11az introduced trigger-based sounding, but cannot change other PHY sections (</a:t>
            </a:r>
            <a:r>
              <a:rPr lang="en-GB" smtClean="0"/>
              <a:t>VHT sounding)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2018-11-13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</a:t>
            </a:r>
            <a:r>
              <a:rPr lang="en-US" dirty="0" smtClean="0"/>
              <a:t>report</a:t>
            </a:r>
          </a:p>
          <a:p>
            <a:r>
              <a:rPr lang="en-US" dirty="0" smtClean="0"/>
              <a:t>Draft Numbering</a:t>
            </a:r>
          </a:p>
          <a:p>
            <a:r>
              <a:rPr lang="en-US" dirty="0"/>
              <a:t>11ax Baseline of </a:t>
            </a:r>
            <a:r>
              <a:rPr lang="en-US" dirty="0" err="1" smtClean="0"/>
              <a:t>REVmd</a:t>
            </a:r>
            <a:endParaRPr lang="en-US" dirty="0"/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/>
              <a:t>WG Style Guide for 802.11 </a:t>
            </a:r>
            <a:r>
              <a:rPr lang="en-US" dirty="0" smtClean="0"/>
              <a:t>09/1034r12</a:t>
            </a:r>
            <a:endParaRPr lang="en-US" dirty="0"/>
          </a:p>
          <a:p>
            <a:r>
              <a:rPr lang="en-US" dirty="0"/>
              <a:t>Review WG Style </a:t>
            </a:r>
            <a:r>
              <a:rPr lang="en-US" dirty="0" smtClean="0"/>
              <a:t>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</a:t>
            </a:r>
            <a:r>
              <a:rPr lang="en-US" dirty="0" smtClean="0"/>
              <a:t>2018-11-13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/>
              <a:t>802.11 </a:t>
            </a:r>
            <a:r>
              <a:rPr lang="en-US" sz="1600" dirty="0"/>
              <a:t>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P802.11ax </a:t>
            </a:r>
            <a:r>
              <a:rPr lang="en-US" sz="1400" dirty="0"/>
              <a:t>Amendment (HEW)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P802.11az </a:t>
            </a:r>
            <a:r>
              <a:rPr lang="en-US" sz="1400" dirty="0"/>
              <a:t>Amendment (NGP) – </a:t>
            </a:r>
            <a:r>
              <a:rPr lang="en-US" sz="1400" dirty="0" smtClean="0"/>
              <a:t>Chao-Chun </a:t>
            </a:r>
            <a:r>
              <a:rPr lang="en-US" sz="1400" dirty="0"/>
              <a:t>Wang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P802.11ba </a:t>
            </a:r>
            <a:r>
              <a:rPr lang="en-US" sz="1400" dirty="0"/>
              <a:t>Amendment (WUR) – Po-kai </a:t>
            </a:r>
            <a:r>
              <a:rPr lang="en-US" sz="1400" dirty="0" smtClean="0"/>
              <a:t>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P802.11bb Amendment (LC) – Volker </a:t>
            </a:r>
            <a:r>
              <a:rPr lang="en-US" sz="1400" dirty="0" err="1" smtClean="0"/>
              <a:t>Jungnickel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Emily </a:t>
            </a:r>
            <a:r>
              <a:rPr lang="en-US" sz="1400" dirty="0" smtClean="0"/>
              <a:t>Qi</a:t>
            </a:r>
            <a:endParaRPr lang="en-US" sz="1400" dirty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802.11 Editor’s Not </a:t>
            </a:r>
            <a:r>
              <a:rPr lang="en-US" sz="1600" dirty="0" smtClean="0"/>
              <a:t>Present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P802.11ay </a:t>
            </a:r>
            <a:r>
              <a:rPr lang="en-US" sz="1400" dirty="0"/>
              <a:t>Amendment (NG60) – Carlos </a:t>
            </a:r>
            <a:r>
              <a:rPr lang="en-US" sz="1400" dirty="0" err="1" smtClean="0"/>
              <a:t>Cordeiro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P802.11bb Amendment (LC) – Gaurav </a:t>
            </a:r>
            <a:r>
              <a:rPr lang="en-US" sz="1400" dirty="0" err="1" smtClean="0"/>
              <a:t>Patwardhan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</a:t>
            </a:r>
            <a:r>
              <a:rPr lang="en-US" sz="1400" dirty="0" smtClean="0"/>
              <a:t>Edward </a:t>
            </a:r>
            <a:r>
              <a:rPr lang="en-US" sz="1400" dirty="0"/>
              <a:t>Au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Also </a:t>
            </a:r>
            <a:r>
              <a:rPr lang="en-US" sz="1600" dirty="0"/>
              <a:t>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 </a:t>
            </a:r>
            <a:r>
              <a:rPr lang="en-US" sz="1400" dirty="0" err="1" smtClean="0"/>
              <a:t>Petrick</a:t>
            </a:r>
            <a:r>
              <a:rPr lang="en-US" sz="1400" dirty="0" smtClean="0"/>
              <a:t>	Amelia </a:t>
            </a:r>
            <a:r>
              <a:rPr lang="en-US" sz="1400" dirty="0" err="1" smtClean="0"/>
              <a:t>Andersdotter</a:t>
            </a:r>
            <a:r>
              <a:rPr lang="en-US" sz="1400" dirty="0" smtClean="0"/>
              <a:t>	Joseph Levy		</a:t>
            </a:r>
            <a:r>
              <a:rPr lang="en-US" sz="1400" smtClean="0"/>
              <a:t>Mark </a:t>
            </a:r>
            <a:r>
              <a:rPr lang="en-US" sz="1400" smtClean="0"/>
              <a:t>Hamilton   Stephen </a:t>
            </a:r>
            <a:r>
              <a:rPr lang="en-US" sz="1400" dirty="0" smtClean="0"/>
              <a:t>Palm	 Yasuhiko Inoue</a:t>
            </a:r>
          </a:p>
          <a:p>
            <a:pPr marL="457200" lvl="1" indent="0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IEEE Staff present and always welcome! 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	</a:t>
            </a:r>
            <a:r>
              <a:rPr lang="en-US" sz="1400" dirty="0" smtClean="0"/>
              <a:t>Note</a:t>
            </a:r>
            <a:r>
              <a:rPr lang="en-US" sz="1400" dirty="0"/>
              <a:t>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TGax</a:t>
            </a:r>
            <a:r>
              <a:rPr lang="en-US" sz="1600" b="1" dirty="0" smtClean="0"/>
              <a:t> </a:t>
            </a:r>
            <a:r>
              <a:rPr lang="en-US" sz="1600" b="1" dirty="0"/>
              <a:t>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6"/>
              </a:rPr>
              <a:t>po-kai.huang@intel.com</a:t>
            </a:r>
            <a:r>
              <a:rPr lang="en-US" sz="16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TGbb</a:t>
            </a:r>
            <a:r>
              <a:rPr lang="en-US" sz="1600" b="1" dirty="0" smtClean="0"/>
              <a:t> - </a:t>
            </a:r>
            <a:r>
              <a:rPr lang="en-US" sz="1600" b="1" dirty="0"/>
              <a:t>Gaurav </a:t>
            </a:r>
            <a:r>
              <a:rPr lang="en-US" sz="1600" b="1" dirty="0" err="1" smtClean="0"/>
              <a:t>Patwardhan</a:t>
            </a:r>
            <a:r>
              <a:rPr lang="en-US" sz="1600" b="1" dirty="0" smtClean="0"/>
              <a:t> </a:t>
            </a:r>
            <a:r>
              <a:rPr lang="en-US" sz="1600" dirty="0" smtClean="0">
                <a:hlinkClick r:id="rId7"/>
              </a:rPr>
              <a:t>Gaurav.Patwardhan@hpe.com</a:t>
            </a:r>
            <a:r>
              <a:rPr lang="en-US" sz="1600" dirty="0" smtClean="0"/>
              <a:t> , </a:t>
            </a:r>
            <a:r>
              <a:rPr lang="en-US" sz="1600" b="1" dirty="0"/>
              <a:t>Volker </a:t>
            </a:r>
            <a:r>
              <a:rPr lang="en-US" sz="1600" b="1" dirty="0" err="1" smtClean="0"/>
              <a:t>Jungnickel</a:t>
            </a:r>
            <a:r>
              <a:rPr lang="en-US" sz="1600" b="1" dirty="0"/>
              <a:t> </a:t>
            </a:r>
            <a:r>
              <a:rPr lang="en-US" sz="1600" dirty="0" smtClean="0">
                <a:hlinkClick r:id="rId8"/>
              </a:rPr>
              <a:t>volker.jungnickel@hhi.fraunhofer.de</a:t>
            </a:r>
            <a:r>
              <a:rPr lang="en-US" sz="16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 </a:t>
            </a:r>
            <a:r>
              <a:rPr lang="en-US" sz="1600" b="1" dirty="0" err="1" smtClean="0"/>
              <a:t>REVmd</a:t>
            </a:r>
            <a:r>
              <a:rPr lang="en-US" sz="1600" b="1" dirty="0" smtClean="0"/>
              <a:t> – Emily </a:t>
            </a:r>
            <a:r>
              <a:rPr lang="en-US" sz="1600" b="1" dirty="0"/>
              <a:t>Qi </a:t>
            </a:r>
            <a:r>
              <a:rPr lang="en-US" sz="1600" dirty="0"/>
              <a:t>– </a:t>
            </a:r>
            <a:r>
              <a:rPr lang="en-US" sz="1600" b="0" dirty="0" smtClean="0">
                <a:hlinkClick r:id="rId9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0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1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3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4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2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3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4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0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9"/>
              </a:rPr>
              <a:t>emily.h.qi@intel.com</a:t>
            </a:r>
            <a:r>
              <a:rPr lang="en-US" sz="1050" b="0" dirty="0"/>
              <a:t> </a:t>
            </a:r>
            <a:endParaRPr lang="en-US" sz="1050" b="0" dirty="0" smtClean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5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6"/>
              </a:rPr>
              <a:t>aasterja@qti.qualcomm.com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17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8"/>
              </a:rPr>
              <a:t>Ping.FANG@huawei.com </a:t>
            </a:r>
            <a:endParaRPr lang="en-US" sz="1050" dirty="0"/>
          </a:p>
          <a:p>
            <a:pPr lvl="1"/>
            <a:r>
              <a:rPr lang="en-US" sz="1000" b="0" dirty="0" err="1" smtClean="0"/>
              <a:t>TGaj</a:t>
            </a:r>
            <a:r>
              <a:rPr lang="en-US" sz="1000" b="0" dirty="0" smtClean="0"/>
              <a:t> </a:t>
            </a:r>
            <a:r>
              <a:rPr lang="en-US" sz="1000" b="0" dirty="0"/>
              <a:t>– </a:t>
            </a:r>
            <a:r>
              <a:rPr lang="en-US" sz="1000" b="0" dirty="0" err="1"/>
              <a:t>Jiamin</a:t>
            </a:r>
            <a:r>
              <a:rPr lang="en-US" sz="1000" b="0" dirty="0"/>
              <a:t> CHEN – </a:t>
            </a:r>
            <a:r>
              <a:rPr lang="en-US" sz="1000" b="0" dirty="0">
                <a:hlinkClick r:id="rId19"/>
              </a:rPr>
              <a:t>jiamin.chen@mail01.huawei.com</a:t>
            </a:r>
            <a:r>
              <a:rPr lang="en-US" sz="1000" b="0" dirty="0"/>
              <a:t> , </a:t>
            </a:r>
            <a:r>
              <a:rPr lang="en-US" sz="1000" b="0" dirty="0" err="1"/>
              <a:t>Shiwen</a:t>
            </a:r>
            <a:r>
              <a:rPr lang="en-US" sz="1000" b="0" dirty="0"/>
              <a:t> He – </a:t>
            </a:r>
            <a:r>
              <a:rPr lang="en-US" sz="1000" b="0" u="sng" dirty="0" smtClean="0">
                <a:hlinkClick r:id="rId20"/>
              </a:rPr>
              <a:t>shiwenhe@seu.edu.cn</a:t>
            </a:r>
            <a:endParaRPr lang="en-US" sz="1000" b="0" u="sng" dirty="0" smtClean="0"/>
          </a:p>
          <a:p>
            <a:pPr lvl="1"/>
            <a:r>
              <a:rPr lang="en-US" sz="1000" dirty="0" err="1"/>
              <a:t>TGak</a:t>
            </a:r>
            <a:r>
              <a:rPr lang="en-US" sz="1000" dirty="0"/>
              <a:t> – Donald Eastlake – </a:t>
            </a:r>
            <a:r>
              <a:rPr lang="en-US" sz="1000" dirty="0">
                <a:hlinkClick r:id="rId21"/>
              </a:rPr>
              <a:t>d3e3e3@gmail.com</a:t>
            </a:r>
            <a:r>
              <a:rPr lang="en-US" sz="1000" dirty="0"/>
              <a:t> </a:t>
            </a:r>
            <a:endParaRPr lang="en-US" sz="1000" dirty="0" smtClean="0"/>
          </a:p>
          <a:p>
            <a:pPr lvl="1"/>
            <a:r>
              <a:rPr lang="en-US" sz="1050" dirty="0" err="1" smtClean="0"/>
              <a:t>TGaq</a:t>
            </a:r>
            <a:r>
              <a:rPr lang="en-US" sz="1050" dirty="0" smtClean="0"/>
              <a:t> </a:t>
            </a:r>
            <a:r>
              <a:rPr lang="en-US" sz="1050" dirty="0"/>
              <a:t>– Dan Gal –  </a:t>
            </a:r>
            <a:r>
              <a:rPr lang="en-US" sz="1050" dirty="0">
                <a:hlinkClick r:id="rId22"/>
              </a:rPr>
              <a:t>ddrgal@gmail.com</a:t>
            </a:r>
            <a:r>
              <a:rPr lang="en-US" sz="1050" dirty="0"/>
              <a:t> , Lee Armstrong – </a:t>
            </a:r>
            <a:r>
              <a:rPr lang="en-US" sz="1050" dirty="0">
                <a:solidFill>
                  <a:schemeClr val="accent2"/>
                </a:solidFill>
                <a:hlinkClick r:id="rId17"/>
              </a:rPr>
              <a:t>LRA@tiac.net</a:t>
            </a:r>
            <a:r>
              <a:rPr lang="en-US" sz="1050" dirty="0">
                <a:solidFill>
                  <a:schemeClr val="accent2"/>
                </a:solidFill>
              </a:rPr>
              <a:t> </a:t>
            </a:r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November 13</a:t>
            </a:r>
            <a:r>
              <a:rPr lang="en-GB" baseline="30000" dirty="0" smtClean="0"/>
              <a:t>th</a:t>
            </a:r>
            <a:r>
              <a:rPr lang="en-GB" dirty="0" smtClean="0"/>
              <a:t> roundtable status report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smtClean="0"/>
              <a:t>11ax </a:t>
            </a:r>
            <a:r>
              <a:rPr lang="en-US" sz="2000" dirty="0"/>
              <a:t>– </a:t>
            </a:r>
            <a:r>
              <a:rPr lang="en-US" sz="2000" dirty="0" smtClean="0"/>
              <a:t> Processing ~500 comments, hope to </a:t>
            </a:r>
            <a:r>
              <a:rPr lang="en-US" sz="2000" dirty="0" err="1" smtClean="0"/>
              <a:t>recirc</a:t>
            </a:r>
            <a:r>
              <a:rPr lang="en-US" sz="2000" dirty="0" smtClean="0"/>
              <a:t> D4.0 out of Nov meeting and start MDR</a:t>
            </a:r>
            <a:endParaRPr lang="en-US" sz="2000" dirty="0"/>
          </a:p>
          <a:p>
            <a:r>
              <a:rPr lang="en-US" sz="2000" dirty="0"/>
              <a:t>11ay – </a:t>
            </a:r>
            <a:r>
              <a:rPr lang="en-US" sz="2000" dirty="0" smtClean="0"/>
              <a:t>doing comment resolution, plan to </a:t>
            </a:r>
            <a:r>
              <a:rPr lang="en-US" sz="2000" dirty="0" err="1" smtClean="0"/>
              <a:t>recirc</a:t>
            </a:r>
            <a:r>
              <a:rPr lang="en-US" sz="2000" dirty="0" smtClean="0"/>
              <a:t> D3.0 out of January, then start MDR after comments are received 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GB" sz="2000" dirty="0" smtClean="0"/>
              <a:t>Published D0.5, in CC, plan to release D0.5.1 after Nov meeting</a:t>
            </a:r>
            <a:r>
              <a:rPr lang="en-US" sz="2000" dirty="0" smtClean="0"/>
              <a:t> </a:t>
            </a:r>
            <a:endParaRPr lang="en-GB" sz="2000" dirty="0" smtClean="0"/>
          </a:p>
          <a:p>
            <a:r>
              <a:rPr lang="en-GB" sz="2000" dirty="0" smtClean="0"/>
              <a:t>11ba – D1.0 was in WGLB, doing comment resolution on ~1283 comments, expect to release D1.1 after Nov meeting </a:t>
            </a:r>
          </a:p>
          <a:p>
            <a:r>
              <a:rPr lang="en-GB" sz="2000" dirty="0" smtClean="0"/>
              <a:t>11bb – working on SFD (PHY and MAC simulation framework) with a CC of ~100 comments, hope to issue call for proposals  out of Nov meeting </a:t>
            </a:r>
          </a:p>
          <a:p>
            <a:r>
              <a:rPr lang="en-GB" sz="2000" dirty="0" err="1" smtClean="0"/>
              <a:t>REVmd</a:t>
            </a:r>
            <a:r>
              <a:rPr lang="en-GB" sz="2000" dirty="0" smtClean="0"/>
              <a:t> – Processing ~80 comments, plan to </a:t>
            </a:r>
            <a:r>
              <a:rPr lang="en-GB" sz="2000" dirty="0" err="1" smtClean="0"/>
              <a:t>recirc</a:t>
            </a:r>
            <a:r>
              <a:rPr lang="en-GB" sz="2000" dirty="0" smtClean="0"/>
              <a:t> D2.0 out of Nov meeting (30 days starting early December)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Reflector Updates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IEEE </a:t>
            </a:r>
            <a:r>
              <a:rPr lang="en-GB" dirty="0" smtClean="0"/>
              <a:t>Publication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 smtClean="0"/>
              <a:t>Publication </a:t>
            </a:r>
            <a:r>
              <a:rPr lang="en-US" sz="2000" dirty="0"/>
              <a:t>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</a:t>
            </a:r>
            <a:r>
              <a:rPr lang="en-US" sz="2000" dirty="0" smtClean="0"/>
              <a:t>2017</a:t>
            </a:r>
          </a:p>
          <a:p>
            <a:r>
              <a:rPr lang="en-US" sz="2000" dirty="0" smtClean="0"/>
              <a:t>Publication of 11aj announced April 30, 2018</a:t>
            </a:r>
          </a:p>
          <a:p>
            <a:r>
              <a:rPr lang="en-US" sz="2000" dirty="0" smtClean="0"/>
              <a:t>Publication of 11ak announced June 8, 2018</a:t>
            </a:r>
          </a:p>
          <a:p>
            <a:r>
              <a:rPr lang="en-US" sz="2000" dirty="0" smtClean="0"/>
              <a:t>Publication of 11aq was August 31, 2018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 on numbering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Refer to</a:t>
            </a:r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mentor.ieee.org/802.11/dcn/11/11-11-1149-52-0000-draft-number-alignment-tool.xlsx</a:t>
            </a:r>
            <a:r>
              <a:rPr lang="en-US" dirty="0" smtClean="0"/>
              <a:t>  Dec 2017 was last update</a:t>
            </a:r>
          </a:p>
          <a:p>
            <a:r>
              <a:rPr lang="en-US" dirty="0" smtClean="0"/>
              <a:t>We lost IEEE Diane </a:t>
            </a:r>
            <a:r>
              <a:rPr lang="en-US" dirty="0" err="1" smtClean="0"/>
              <a:t>Lacey’s</a:t>
            </a:r>
            <a:r>
              <a:rPr lang="en-US" dirty="0" smtClean="0"/>
              <a:t> services, and have to pick up the task.</a:t>
            </a:r>
          </a:p>
          <a:p>
            <a:r>
              <a:rPr lang="en-US" dirty="0" smtClean="0"/>
              <a:t>Updated </a:t>
            </a:r>
            <a:r>
              <a:rPr lang="en-US" dirty="0"/>
              <a:t>numbering </a:t>
            </a:r>
            <a:r>
              <a:rPr lang="en-US" dirty="0" smtClean="0"/>
              <a:t>after 11ax shifted to </a:t>
            </a:r>
            <a:r>
              <a:rPr lang="en-US" dirty="0" err="1" smtClean="0"/>
              <a:t>REVmd</a:t>
            </a:r>
            <a:r>
              <a:rPr lang="en-US" dirty="0" smtClean="0"/>
              <a:t> baseline, will not update 1149, RIP.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1178</TotalTime>
  <Words>1949</Words>
  <Application>Microsoft Office PowerPoint</Application>
  <PresentationFormat>Widescreen</PresentationFormat>
  <Paragraphs>418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(November 2018)</vt:lpstr>
      <vt:lpstr>Abstract</vt:lpstr>
      <vt:lpstr>Agenda for 2018-11-13 meeting</vt:lpstr>
      <vt:lpstr>Roll Call – 2018-11-13</vt:lpstr>
      <vt:lpstr>Volunteer Editor Contacts</vt:lpstr>
      <vt:lpstr>November 13th roundtable status report</vt:lpstr>
      <vt:lpstr>Reflector Updates</vt:lpstr>
      <vt:lpstr>IEEE Publication Status</vt:lpstr>
      <vt:lpstr>Update on numbering process</vt:lpstr>
      <vt:lpstr>MDR Status</vt:lpstr>
      <vt:lpstr>11ax next steps (continued)</vt:lpstr>
      <vt:lpstr>802.11 Style Guide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IEEEE iMeet central</vt:lpstr>
      <vt:lpstr>Publication process</vt:lpstr>
      <vt:lpstr>MIB Style, Visio and Frame Practices</vt:lpstr>
      <vt:lpstr>Two Technical Editors</vt:lpstr>
      <vt:lpstr>Build a list of Editor’s meeting discussion topics</vt:lpstr>
      <vt:lpstr>Actions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128</cp:revision>
  <cp:lastPrinted>1601-01-01T00:00:00Z</cp:lastPrinted>
  <dcterms:created xsi:type="dcterms:W3CDTF">2018-01-07T18:30:13Z</dcterms:created>
  <dcterms:modified xsi:type="dcterms:W3CDTF">2018-11-13T02:21:59Z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