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65" r:id="rId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43"/>
  </p:normalViewPr>
  <p:slideViewPr>
    <p:cSldViewPr>
      <p:cViewPr varScale="1">
        <p:scale>
          <a:sx n="93" d="100"/>
          <a:sy n="93" d="100"/>
        </p:scale>
        <p:origin x="216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802.11-18/1740r2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Stephen McCann (BlackBerry)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802.11-18/1740r2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Stephen McCann (BlackBerry)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802.11-18/1740r2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Stephen McCann (BlackBerry)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802.11-18/1740r2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Stephen McCann (BlackBerry)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802.11-18/1740r2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BCS TIG/SG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2018-11-15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8571501"/>
              </p:ext>
            </p:extLst>
          </p:nvPr>
        </p:nvGraphicFramePr>
        <p:xfrm>
          <a:off x="511175" y="2286000"/>
          <a:ext cx="8050213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Document" r:id="rId4" imgW="8261444" imgH="2512721" progId="Word.Document.8">
                  <p:embed/>
                </p:oleObj>
              </mc:Choice>
              <mc:Fallback>
                <p:oleObj name="Document" r:id="rId4" imgW="8261444" imgH="2512721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286000"/>
                        <a:ext cx="8050213" cy="244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Closing report for IEEE 802.11 BCS SG (Broadcast Services) for November 2018.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 this week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Received feedback from other 802 groups on BCS PAR &amp; CSD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Reviewed feedback from other IEEE 802 working groups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Created responses to the feedback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Revised and approved PAR &amp; CSD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Teleconference scheduled for 4</a:t>
            </a:r>
            <a:r>
              <a:rPr lang="en-US" baseline="30000" dirty="0"/>
              <a:t>th</a:t>
            </a:r>
            <a:r>
              <a:rPr lang="en-US" dirty="0"/>
              <a:t> December 10 ET for 1 hour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Plans for January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Continue to meet as BCS SG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Discussion of workplan and timeline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Use case and technical presentations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45</TotalTime>
  <Words>144</Words>
  <Application>Microsoft Office PowerPoint</Application>
  <PresentationFormat>On-screen Show (4:3)</PresentationFormat>
  <Paragraphs>32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 Unicode MS</vt:lpstr>
      <vt:lpstr>MS Gothic</vt:lpstr>
      <vt:lpstr>Arial</vt:lpstr>
      <vt:lpstr>Times New Roman</vt:lpstr>
      <vt:lpstr>802-11-Submission-Koden-TI-plain</vt:lpstr>
      <vt:lpstr>Document</vt:lpstr>
      <vt:lpstr>BCS TIG/SG Closing Report</vt:lpstr>
      <vt:lpstr>Abstract</vt:lpstr>
      <vt:lpstr>Work Completed this week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BCS TIG/SG Closing Report</dc:title>
  <dc:subject/>
  <dc:creator> </dc:creator>
  <cp:keywords/>
  <dc:description/>
  <cp:lastModifiedBy>Stephen McCann</cp:lastModifiedBy>
  <cp:revision>12</cp:revision>
  <cp:lastPrinted>1601-01-01T00:00:00Z</cp:lastPrinted>
  <dcterms:created xsi:type="dcterms:W3CDTF">2018-09-14T04:40:49Z</dcterms:created>
  <dcterms:modified xsi:type="dcterms:W3CDTF">2018-11-15T04:13:55Z</dcterms:modified>
  <cp:category/>
</cp:coreProperties>
</file>