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2"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776" r:id="rId28"/>
    <p:sldId id="800" r:id="rId29"/>
    <p:sldId id="694" r:id="rId30"/>
    <p:sldId id="695" r:id="rId31"/>
    <p:sldId id="740" r:id="rId32"/>
    <p:sldId id="74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4095" autoAdjust="0"/>
  </p:normalViewPr>
  <p:slideViewPr>
    <p:cSldViewPr>
      <p:cViewPr varScale="1">
        <p:scale>
          <a:sx n="70" d="100"/>
          <a:sy n="70" d="100"/>
        </p:scale>
        <p:origin x="1080"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28</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802.11-18/1717r3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357"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2018-11-13</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November 6: </a:t>
            </a:r>
          </a:p>
          <a:p>
            <a:pPr lvl="1">
              <a:defRPr/>
            </a:pPr>
            <a:r>
              <a:rPr lang="en-US" b="0" dirty="0" smtClean="0"/>
              <a:t>Received </a:t>
            </a:r>
            <a:r>
              <a:rPr lang="en-US" dirty="0" smtClean="0"/>
              <a:t>35 s</a:t>
            </a:r>
            <a:r>
              <a:rPr lang="en-US" b="0" dirty="0" smtClean="0"/>
              <a:t>ubmissions (updated on </a:t>
            </a:r>
            <a:r>
              <a:rPr lang="en-US" dirty="0" smtClean="0"/>
              <a:t>November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2" name="Rectangle 1"/>
          <p:cNvSpPr/>
          <p:nvPr/>
        </p:nvSpPr>
        <p:spPr>
          <a:xfrm>
            <a:off x="0" y="1981200"/>
            <a:ext cx="8915400" cy="3139321"/>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11-18/1861 CR for 32.2.5,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11-18/1862 CR </a:t>
            </a:r>
            <a:r>
              <a:rPr lang="en-US" sz="1800" dirty="0" smtClean="0">
                <a:solidFill>
                  <a:srgbClr val="00B050"/>
                </a:solidFill>
                <a:latin typeface="Calibri" panose="020F0502020204030204" pitchFamily="34" charset="0"/>
              </a:rPr>
              <a:t>for </a:t>
            </a:r>
            <a:r>
              <a:rPr lang="en-US" sz="1800" dirty="0">
                <a:solidFill>
                  <a:srgbClr val="00B050"/>
                </a:solidFill>
                <a:latin typeface="Calibri" panose="020F0502020204030204" pitchFamily="34" charset="0"/>
              </a:rPr>
              <a:t>32.2.9,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11-18/1913r0 ”CR for </a:t>
            </a:r>
            <a:r>
              <a:rPr lang="en-US" sz="1800" dirty="0" err="1">
                <a:solidFill>
                  <a:srgbClr val="000000"/>
                </a:solidFill>
                <a:latin typeface="Calibri" panose="020F0502020204030204" pitchFamily="34" charset="0"/>
              </a:rPr>
              <a:t>Tx</a:t>
            </a:r>
            <a:r>
              <a:rPr lang="en-US" sz="1800" dirty="0">
                <a:solidFill>
                  <a:srgbClr val="00000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11-18/1914r0 CR for Mathematical description of signals Part 1, Miguel Lopez (Ericsson</a:t>
            </a:r>
            <a:r>
              <a:rPr lang="en-US" sz="1800" dirty="0" smtClean="0">
                <a:solidFill>
                  <a:srgbClr val="00000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11-18-1965-00-00ba CR for WUR receive </a:t>
            </a:r>
            <a:r>
              <a:rPr lang="en-US" sz="1800" dirty="0" smtClean="0">
                <a:solidFill>
                  <a:srgbClr val="000000"/>
                </a:solidFill>
                <a:latin typeface="Calibri" panose="020F0502020204030204" pitchFamily="34" charset="0"/>
              </a:rPr>
              <a:t>procedure, Vinod Kristem (Intel)</a:t>
            </a:r>
            <a:endParaRPr lang="en-US" sz="1800" dirty="0">
              <a:solidFill>
                <a:srgbClr val="00000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11-18-1966-00-00ba CR for WUR transmit </a:t>
            </a:r>
            <a:r>
              <a:rPr lang="en-US" sz="1800" dirty="0" smtClean="0">
                <a:solidFill>
                  <a:srgbClr val="000000"/>
                </a:solidFill>
                <a:latin typeface="Calibri" panose="020F0502020204030204" pitchFamily="34" charset="0"/>
              </a:rPr>
              <a:t>procedure, Vinod Kristem (Intel)</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11-18-1976-00-00ba CR for BPSK-Mark (32.2.4.5</a:t>
            </a:r>
            <a:r>
              <a:rPr lang="en-US" sz="1800" dirty="0" smtClean="0">
                <a:solidFill>
                  <a:srgbClr val="000000"/>
                </a:solidFill>
                <a:latin typeface="Calibri" panose="020F0502020204030204" pitchFamily="34" charset="0"/>
              </a:rPr>
              <a:t>), Vinod Kristem (Intel)</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11-18-2000-00-00ba “CR for Examples of WUR MC-OOK Symbol Design and CSD Design in Annex AB</a:t>
            </a:r>
            <a:r>
              <a:rPr lang="en-US" sz="1800" dirty="0" smtClean="0">
                <a:solidFill>
                  <a:srgbClr val="000000"/>
                </a:solidFill>
                <a:latin typeface="Calibri" panose="020F0502020204030204" pitchFamily="34" charset="0"/>
              </a:rPr>
              <a:t>”, Dennis Sundman (Ericsson)</a:t>
            </a:r>
            <a:endParaRPr lang="en-US" sz="1800" dirty="0">
              <a:solidFill>
                <a:srgbClr val="00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416320"/>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1847r0, CR for Wake-up operation Part I, Po-Kai Huang (Intel</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18/1823, comment resolution on group ID (part </a:t>
            </a:r>
            <a:r>
              <a:rPr lang="en-US" sz="1800" dirty="0" err="1">
                <a:solidFill>
                  <a:srgbClr val="00B050"/>
                </a:solidFill>
                <a:latin typeface="Calibri" panose="020F0502020204030204" pitchFamily="34" charset="0"/>
              </a:rPr>
              <a:t>i</a:t>
            </a:r>
            <a:r>
              <a:rPr lang="en-US" sz="1800" dirty="0">
                <a:solidFill>
                  <a:srgbClr val="00B05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11-18/1881 CRs for WUR Discovery element,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11-18/1882 CRs for WUR Discovery,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1865r0: Comment Resolutions on WUR Mode element – Part 1,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1883r0: Comment Resolutions on WUR Mode element – Part 2,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1874r0: Comment Resolutions on WUR Capability element – Part 1,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18/1869, MAC CR on WUR ID,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18/1872, MAC CR on WUR STA operation,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Kim (LG Electronics</a:t>
            </a:r>
            <a:r>
              <a:rPr lang="en-US" sz="1800" dirty="0" smtClean="0">
                <a:solidFill>
                  <a:srgbClr val="000000"/>
                </a:solidFill>
                <a:latin typeface="Calibri" panose="020F0502020204030204" pitchFamily="34" charset="0"/>
              </a:rPr>
              <a:t>)</a:t>
            </a: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3970318"/>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18/1884r0</a:t>
            </a:r>
            <a:r>
              <a:rPr lang="en-US" sz="1800" dirty="0">
                <a:solidFill>
                  <a:srgbClr val="000000"/>
                </a:solidFill>
                <a:latin typeface="Calibri" panose="020F0502020204030204" pitchFamily="34" charset="0"/>
              </a:rPr>
              <a:t>, “Comment Resolution for Neighbor Report element”,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18/1905r0, “Comment Resolution for Embedded ESSID”,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18/1886r0, “Comment Resolution for Miscellaneous Comments”,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1904r0, CR for WUR Beacon and Synchronization Part II, Po-Kai Huang (Intel)</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11-18/1873r0, CR for WUR frame format, Woojin Ahn (WILUS)</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11-18/1915 Issues on negotiating WUR mode,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11-18/1916 Issues on WUR duty cycle scheduling,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11-18/1923 CR on CID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11-18/1925 Spec Text for CR for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11-18-1833-00-00ax-MAC-CR-9.10.1-2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11-18-1834-00-00ax-MAC-CR-9.10.3.2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11-18-1835-00-00ax-MAC-CR-9.10.3.X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and teleconference minutes (doc: IEEE 802.11-18/1840r2)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802.11-18/1840r2]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28</a:t>
            </a:fld>
            <a:endParaRPr lang="en-US" altLang="en-US" sz="1200" b="0" smtClean="0"/>
          </a:p>
        </p:txBody>
      </p:sp>
      <p:grpSp>
        <p:nvGrpSpPr>
          <p:cNvPr id="6" name="Group 5"/>
          <p:cNvGrpSpPr/>
          <p:nvPr/>
        </p:nvGrpSpPr>
        <p:grpSpPr>
          <a:xfrm>
            <a:off x="136125" y="318292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Recirculation 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109575</TotalTime>
  <Words>2324</Words>
  <Application>Microsoft Office PowerPoint</Application>
  <PresentationFormat>On-screen Show (4:3)</PresentationFormat>
  <Paragraphs>497</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vt:lpstr>
      <vt:lpstr>MAC (continued)</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TGba Timeline </vt:lpstr>
      <vt:lpstr>Goal for January 2019</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4682</cp:revision>
  <cp:lastPrinted>2014-11-04T15:04:57Z</cp:lastPrinted>
  <dcterms:created xsi:type="dcterms:W3CDTF">2007-04-17T18:10:23Z</dcterms:created>
  <dcterms:modified xsi:type="dcterms:W3CDTF">2018-11-13T03:56:26Z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49c281f9-1057-453d-aaa3-b98d5cbe5023</vt:lpwstr>
  </property>
  <property fmtid="{D5CDD505-2E9C-101B-9397-08002B2CF9AE}" pid="32" name="CTP_TimeStamp">
    <vt:lpwstr>2018-11-13 03:56:25Z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