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 bookmarkIdSeed="2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69" r:id="rId2"/>
    <p:sldId id="348" r:id="rId3"/>
    <p:sldId id="347" r:id="rId4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B2B2B2"/>
    <a:srgbClr val="FF9999"/>
    <a:srgbClr val="FF66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686" autoAdjust="0"/>
    <p:restoredTop sz="71403" autoAdjust="0"/>
  </p:normalViewPr>
  <p:slideViewPr>
    <p:cSldViewPr>
      <p:cViewPr varScale="1">
        <p:scale>
          <a:sx n="66" d="100"/>
          <a:sy n="66" d="100"/>
        </p:scale>
        <p:origin x="1436" y="3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472" y="-7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15885" y="177284"/>
            <a:ext cx="202299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</a:t>
            </a:r>
            <a:r>
              <a:rPr lang="en-US" dirty="0" smtClean="0"/>
              <a:t>802.19-16/1307r3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284"/>
            <a:ext cx="6732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Nov 2016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0AC92585-5460-48EC-A28F-298482A080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114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91143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/>
              <a:t>Submission</a:t>
            </a:r>
          </a:p>
        </p:txBody>
      </p:sp>
      <p:sp>
        <p:nvSpPr>
          <p:cNvPr id="91144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214944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58748" y="97909"/>
            <a:ext cx="202299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doc.: IEEE 802.19-16/1307r3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7909"/>
            <a:ext cx="6732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Nov 2016</a:t>
            </a:r>
            <a:endParaRPr lang="en-US" dirty="0"/>
          </a:p>
        </p:txBody>
      </p:sp>
      <p:sp>
        <p:nvSpPr>
          <p:cNvPr id="675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Andrew Myles, Cisco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18D10512-F400-46E6-9813-0191A717D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759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6759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6759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3641149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>
                <a:latin typeface="Arial" pitchFamily="34" charset="0"/>
              </a:rPr>
              <a:t>doc.: IEEE 802.11-10/0xxxr0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smtClean="0">
                <a:latin typeface="Arial" pitchFamily="34" charset="0"/>
              </a:rPr>
              <a:t>July 2010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Andrew Myles, Cisco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FD8823A-E707-449B-AE25-47FA80230A05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686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86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1981200"/>
          </a:xfrm>
        </p:spPr>
        <p:txBody>
          <a:bodyPr anchor="ctr" anchorCtr="0"/>
          <a:lstStyle>
            <a:lvl1pPr algn="ctr">
              <a:defRPr sz="2400" b="1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316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945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CE5288C-F87B-4810-A6B2-740CE13BD3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351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53388" y="6475413"/>
            <a:ext cx="4905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27525" y="6475413"/>
            <a:ext cx="5651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469A3A6-7083-48BA-9D7E-342D6AB96B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5292521" y="363379"/>
            <a:ext cx="315297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600" b="1" dirty="0">
                <a:latin typeface="Arial" pitchFamily="34" charset="0"/>
              </a:rPr>
              <a:t>doc.: IEEE </a:t>
            </a:r>
            <a:r>
              <a:rPr lang="en-US" sz="1600" b="1" dirty="0" smtClean="0">
                <a:latin typeface="Arial" pitchFamily="34" charset="0"/>
              </a:rPr>
              <a:t>802.11-18/1676r0</a:t>
            </a:r>
            <a:endParaRPr lang="en-US" sz="1600" b="1" dirty="0" smtClean="0">
              <a:latin typeface="Arial" pitchFamily="34" charset="0"/>
            </a:endParaRP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784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dirty="0">
                <a:latin typeface="Arial" pitchFamily="34" charset="0"/>
              </a:rPr>
              <a:t>Submission</a:t>
            </a:r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4" name="Rectangle 7"/>
          <p:cNvSpPr>
            <a:spLocks noChangeArrowheads="1"/>
          </p:cNvSpPr>
          <p:nvPr/>
        </p:nvSpPr>
        <p:spPr bwMode="auto">
          <a:xfrm>
            <a:off x="685800" y="380842"/>
            <a:ext cx="95699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eaLnBrk="0" hangingPunct="0"/>
            <a:r>
              <a:rPr lang="en-US" sz="1600" b="1" dirty="0" smtClean="0">
                <a:latin typeface="Arial" pitchFamily="34" charset="0"/>
              </a:rPr>
              <a:t>Sept </a:t>
            </a:r>
            <a:r>
              <a:rPr lang="en-US" sz="1600" b="1" dirty="0" smtClean="0">
                <a:latin typeface="Arial" pitchFamily="34" charset="0"/>
              </a:rPr>
              <a:t>2018</a:t>
            </a:r>
            <a:endParaRPr lang="en-US" sz="1600" b="1" dirty="0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49" r:id="rId2"/>
    <p:sldLayoutId id="2147483650" r:id="rId3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eaLnBrk="0" fontAlgn="base" hangingPunct="0">
        <a:spcBef>
          <a:spcPct val="5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2pPr>
      <a:lvl3pPr marL="365125" indent="-180975" algn="l" rtl="0" eaLnBrk="0" fontAlgn="base" hangingPunct="0">
        <a:spcBef>
          <a:spcPct val="25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11200" indent="-344488" algn="l" rtl="0" eaLnBrk="0" fontAlgn="base" hangingPunct="0">
        <a:spcBef>
          <a:spcPct val="10000"/>
        </a:spcBef>
        <a:spcAft>
          <a:spcPct val="0"/>
        </a:spcAft>
        <a:buFont typeface="Times New Roman" pitchFamily="18" charset="0"/>
        <a:buChar char="—"/>
        <a:defRPr sz="1400">
          <a:solidFill>
            <a:schemeClr val="tx1"/>
          </a:solidFill>
          <a:latin typeface="+mn-lt"/>
        </a:defRPr>
      </a:lvl4pPr>
      <a:lvl5pPr marL="9699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14271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18843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23415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27987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8/11-18-1378-04-coex-agenda-for-sep-2018-in-hawaii.ppt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81347C9-C12F-43D2-B3D1-D523E0829A79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ctr">
              <a:defRPr/>
            </a:pPr>
            <a:r>
              <a:rPr lang="en-US" i="1" dirty="0" smtClean="0">
                <a:solidFill>
                  <a:schemeClr val="accent2">
                    <a:lumMod val="75000"/>
                  </a:schemeClr>
                </a:solidFill>
              </a:rPr>
              <a:t>IEEE 802.11 Coexistence SC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closing report</a:t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in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Hawaii in Sept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2018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330450"/>
            <a:ext cx="7772400" cy="381000"/>
          </a:xfrm>
        </p:spPr>
        <p:txBody>
          <a:bodyPr/>
          <a:lstStyle/>
          <a:p>
            <a:pPr marL="0" indent="0" algn="ctr">
              <a:defRPr/>
            </a:pPr>
            <a:r>
              <a:rPr lang="en-US" b="0" dirty="0" smtClean="0">
                <a:solidFill>
                  <a:schemeClr val="accent2">
                    <a:lumMod val="50000"/>
                  </a:schemeClr>
                </a:solidFill>
              </a:rPr>
              <a:t>13 September 2018</a:t>
            </a:r>
            <a:endParaRPr lang="en-US" b="0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533400" y="274637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spcBef>
                <a:spcPct val="50000"/>
              </a:spcBef>
            </a:pPr>
            <a:r>
              <a:rPr lang="en-US" sz="1600" b="1">
                <a:latin typeface="Arial" pitchFamily="34" charset="0"/>
              </a:rPr>
              <a:t>Authors:</a:t>
            </a:r>
            <a:endParaRPr lang="en-US" sz="1600">
              <a:latin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8694850"/>
              </p:ext>
            </p:extLst>
          </p:nvPr>
        </p:nvGraphicFramePr>
        <p:xfrm>
          <a:off x="685800" y="3429000"/>
          <a:ext cx="7696200" cy="74136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24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Name</a:t>
                      </a:r>
                      <a:endParaRPr lang="en-AU" sz="1200" b="1" kern="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Company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Phone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email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Andrew </a:t>
                      </a:r>
                      <a:r>
                        <a:rPr lang="en-US" sz="1200" dirty="0" smtClean="0">
                          <a:effectLst/>
                        </a:rPr>
                        <a:t>Myles 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Cisco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+61 2 84461010</a:t>
                      </a:r>
                      <a:endParaRPr lang="en-AU" sz="1200" dirty="0">
                        <a:effectLst/>
                      </a:endParaRPr>
                    </a:p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+61 418 656587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amyles@cisco.com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85800"/>
            <a:ext cx="7858125" cy="1066800"/>
          </a:xfrm>
        </p:spPr>
        <p:txBody>
          <a:bodyPr/>
          <a:lstStyle/>
          <a:p>
            <a:r>
              <a:rPr lang="en-AU" dirty="0" smtClean="0"/>
              <a:t>IEEE 802.11 Coexistence SC achieved its goals as an effective discussion forum for coexistence issues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802.11 </a:t>
            </a:r>
            <a:r>
              <a:rPr lang="en-AU" dirty="0" err="1" smtClean="0"/>
              <a:t>Coex</a:t>
            </a:r>
            <a:r>
              <a:rPr lang="en-AU" dirty="0" smtClean="0"/>
              <a:t> SC achievements in </a:t>
            </a:r>
            <a:r>
              <a:rPr lang="en-AU" dirty="0" smtClean="0"/>
              <a:t>Hawaii in Sept </a:t>
            </a:r>
            <a:r>
              <a:rPr lang="en-AU" dirty="0" smtClean="0"/>
              <a:t>2018 </a:t>
            </a:r>
            <a:r>
              <a:rPr lang="en-AU" dirty="0" smtClean="0"/>
              <a:t>(</a:t>
            </a:r>
            <a:r>
              <a:rPr lang="en-AU" dirty="0" smtClean="0">
                <a:hlinkClick r:id="rId2"/>
              </a:rPr>
              <a:t>agenda</a:t>
            </a:r>
            <a:r>
              <a:rPr lang="en-AU" dirty="0" smtClean="0"/>
              <a:t>)</a:t>
            </a:r>
            <a:endParaRPr lang="en-AU" dirty="0" smtClean="0"/>
          </a:p>
          <a:p>
            <a:pPr lvl="1"/>
            <a:r>
              <a:rPr lang="en-AU" dirty="0" smtClean="0"/>
              <a:t>Reviewed plans for </a:t>
            </a:r>
            <a:r>
              <a:rPr lang="en-AU" dirty="0" smtClean="0"/>
              <a:t>ETSI BRAN meeting</a:t>
            </a:r>
          </a:p>
          <a:p>
            <a:pPr lvl="2"/>
            <a:r>
              <a:rPr lang="en-AU" dirty="0" smtClean="0"/>
              <a:t>Discussed importance of finishing EN 301 893 to enable 11ax market in Europe </a:t>
            </a:r>
            <a:endParaRPr lang="en-AU" dirty="0" smtClean="0"/>
          </a:p>
          <a:p>
            <a:pPr lvl="2"/>
            <a:r>
              <a:rPr lang="en-AU" dirty="0" smtClean="0"/>
              <a:t>Highlighted importance of EN 301 893-like rules to avoid the very poor coexistence behaviour found in testing of a real “LAA” deployment</a:t>
            </a:r>
          </a:p>
          <a:p>
            <a:pPr lvl="2"/>
            <a:r>
              <a:rPr lang="en-AU" dirty="0" smtClean="0"/>
              <a:t>Reviewed proposed refinements to EN 301 893 to be discussed next week</a:t>
            </a:r>
          </a:p>
          <a:p>
            <a:pPr lvl="2"/>
            <a:r>
              <a:rPr lang="en-AU" dirty="0" smtClean="0"/>
              <a:t>Noted disagreement between approved IEEE 802 position on “blocking energy” and the perspective of many participants; may be resolved in Bangkok</a:t>
            </a:r>
            <a:endParaRPr lang="en-AU" dirty="0" smtClean="0"/>
          </a:p>
          <a:p>
            <a:pPr lvl="1"/>
            <a:r>
              <a:rPr lang="en-AU" dirty="0" smtClean="0"/>
              <a:t>Discussed recent 3GPP </a:t>
            </a:r>
            <a:r>
              <a:rPr lang="en-AU" dirty="0" smtClean="0"/>
              <a:t>RAN activities</a:t>
            </a:r>
            <a:endParaRPr lang="en-AU" dirty="0" smtClean="0"/>
          </a:p>
          <a:p>
            <a:pPr lvl="2"/>
            <a:r>
              <a:rPr lang="en-AU" dirty="0" smtClean="0"/>
              <a:t>Heard report from recent </a:t>
            </a:r>
            <a:r>
              <a:rPr lang="en-AU" dirty="0" smtClean="0"/>
              <a:t>RAN1 meeting, including nascent interest in use of 802.11 preamble with PD/ED mechanism to improve coexistence</a:t>
            </a:r>
          </a:p>
          <a:p>
            <a:pPr lvl="2"/>
            <a:r>
              <a:rPr lang="en-AU" dirty="0" smtClean="0"/>
              <a:t>Considered RAN4 LS reply; however we later learnt that the reply was “withdrawn” this week at the RAN meeting!</a:t>
            </a:r>
          </a:p>
          <a:p>
            <a:pPr lvl="2"/>
            <a:r>
              <a:rPr lang="en-AU" dirty="0" smtClean="0"/>
              <a:t>Noted apparent enthusiasm by RAN to participate in </a:t>
            </a:r>
            <a:r>
              <a:rPr lang="en-AU" dirty="0" err="1" smtClean="0"/>
              <a:t>Coex</a:t>
            </a:r>
            <a:r>
              <a:rPr lang="en-AU" dirty="0" smtClean="0"/>
              <a:t> Workshop; however, determining a location (at IEEE 802 or at 3GPP) may be an issue</a:t>
            </a:r>
            <a:endParaRPr lang="en-AU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808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848600" cy="1066800"/>
          </a:xfrm>
        </p:spPr>
        <p:txBody>
          <a:bodyPr/>
          <a:lstStyle/>
          <a:p>
            <a:r>
              <a:rPr lang="en-AU" i="1" dirty="0" smtClean="0"/>
              <a:t>IEEE 802.11 Coexistence SC </a:t>
            </a:r>
            <a:r>
              <a:rPr lang="en-AU" dirty="0" smtClean="0"/>
              <a:t>will continue its work in  </a:t>
            </a:r>
            <a:r>
              <a:rPr lang="en-AU" dirty="0" smtClean="0"/>
              <a:t>Bangkok </a:t>
            </a:r>
            <a:r>
              <a:rPr lang="en-AU" dirty="0" smtClean="0"/>
              <a:t>in </a:t>
            </a:r>
            <a:r>
              <a:rPr lang="en-AU" dirty="0" smtClean="0"/>
              <a:t>Nov </a:t>
            </a:r>
            <a:r>
              <a:rPr lang="en-AU" dirty="0" smtClean="0"/>
              <a:t>2018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i="1" dirty="0" smtClean="0"/>
              <a:t>IEEE </a:t>
            </a:r>
            <a:r>
              <a:rPr lang="en-AU" i="1" dirty="0"/>
              <a:t>802.11 Coexistence SC</a:t>
            </a:r>
            <a:r>
              <a:rPr lang="en-AU" dirty="0"/>
              <a:t> </a:t>
            </a:r>
            <a:r>
              <a:rPr lang="en-AU" dirty="0" smtClean="0"/>
              <a:t>will meet in </a:t>
            </a:r>
            <a:r>
              <a:rPr lang="en-AU" dirty="0" smtClean="0"/>
              <a:t>Bangkok </a:t>
            </a:r>
            <a:r>
              <a:rPr lang="en-AU" dirty="0" smtClean="0"/>
              <a:t>in </a:t>
            </a:r>
            <a:r>
              <a:rPr lang="en-AU" dirty="0" smtClean="0"/>
              <a:t>Nov  </a:t>
            </a:r>
            <a:r>
              <a:rPr lang="en-AU" dirty="0" smtClean="0"/>
              <a:t>2018</a:t>
            </a:r>
          </a:p>
          <a:p>
            <a:pPr lvl="1"/>
            <a:r>
              <a:rPr lang="en-AU" dirty="0" smtClean="0"/>
              <a:t>Continue to act as a forum for discussion of coexistence issues between IEEE 802.11 and non-IEEE 802 technologies</a:t>
            </a:r>
          </a:p>
          <a:p>
            <a:pPr lvl="2"/>
            <a:r>
              <a:rPr lang="en-AU" dirty="0" smtClean="0"/>
              <a:t>Review ETSI </a:t>
            </a:r>
            <a:r>
              <a:rPr lang="en-AU" dirty="0" smtClean="0"/>
              <a:t>BRAN meeting </a:t>
            </a:r>
            <a:r>
              <a:rPr lang="en-AU" dirty="0" smtClean="0"/>
              <a:t>results</a:t>
            </a:r>
          </a:p>
          <a:p>
            <a:pPr lvl="2"/>
            <a:r>
              <a:rPr lang="en-AU" dirty="0"/>
              <a:t>Review </a:t>
            </a:r>
            <a:r>
              <a:rPr lang="en-AU" dirty="0" smtClean="0"/>
              <a:t>3GPP activities</a:t>
            </a:r>
          </a:p>
          <a:p>
            <a:pPr lvl="3"/>
            <a:r>
              <a:rPr lang="en-AU" dirty="0" smtClean="0"/>
              <a:t>New reply to LS to RAN4 LS</a:t>
            </a:r>
          </a:p>
          <a:p>
            <a:pPr lvl="3"/>
            <a:r>
              <a:rPr lang="en-AU" dirty="0" smtClean="0"/>
              <a:t>Reply to LS to RAN about Workshop</a:t>
            </a:r>
            <a:endParaRPr lang="en-AU" dirty="0"/>
          </a:p>
          <a:p>
            <a:pPr lvl="2"/>
            <a:r>
              <a:rPr lang="en-AU" dirty="0" smtClean="0"/>
              <a:t>Plan </a:t>
            </a:r>
            <a:r>
              <a:rPr lang="en-AU" dirty="0" err="1" smtClean="0"/>
              <a:t>Coex</a:t>
            </a:r>
            <a:r>
              <a:rPr lang="en-AU" dirty="0" smtClean="0"/>
              <a:t> Workshop</a:t>
            </a:r>
          </a:p>
          <a:p>
            <a:pPr lvl="1"/>
            <a:r>
              <a:rPr lang="en-AU" b="1" dirty="0" smtClean="0">
                <a:solidFill>
                  <a:srgbClr val="FF0000"/>
                </a:solidFill>
              </a:rPr>
              <a:t>Call </a:t>
            </a:r>
            <a:r>
              <a:rPr lang="en-AU" b="1" dirty="0" smtClean="0">
                <a:solidFill>
                  <a:srgbClr val="FF0000"/>
                </a:solidFill>
              </a:rPr>
              <a:t>to action</a:t>
            </a:r>
          </a:p>
          <a:p>
            <a:pPr lvl="2"/>
            <a:r>
              <a:rPr lang="en-AU" dirty="0" smtClean="0"/>
              <a:t>Coexistence with unlicensed LTE and NR-U is vital for future success of 802.11, in both 5GHz band (where 802.11 is incumbent) &amp; 6GHz band (where the rules might be quite different)</a:t>
            </a:r>
          </a:p>
          <a:p>
            <a:pPr lvl="2"/>
            <a:r>
              <a:rPr lang="en-AU" dirty="0" smtClean="0"/>
              <a:t>If you care then you need to get involved; leaving it to a few individuals or a few companies may lead to an undesirable result!</a:t>
            </a:r>
          </a:p>
          <a:p>
            <a:pPr lvl="2"/>
            <a:r>
              <a:rPr lang="en-AU" dirty="0">
                <a:solidFill>
                  <a:srgbClr val="FF0000"/>
                </a:solidFill>
              </a:rPr>
              <a:t>Topics (and submissions) are </a:t>
            </a:r>
            <a:r>
              <a:rPr lang="en-AU" dirty="0" smtClean="0">
                <a:solidFill>
                  <a:srgbClr val="FF0000"/>
                </a:solidFill>
              </a:rPr>
              <a:t>particularly requested </a:t>
            </a:r>
            <a:r>
              <a:rPr lang="en-AU" dirty="0">
                <a:solidFill>
                  <a:srgbClr val="FF0000"/>
                </a:solidFill>
              </a:rPr>
              <a:t>for the </a:t>
            </a:r>
            <a:r>
              <a:rPr lang="en-AU" dirty="0" err="1">
                <a:solidFill>
                  <a:srgbClr val="FF0000"/>
                </a:solidFill>
              </a:rPr>
              <a:t>Coex</a:t>
            </a:r>
            <a:r>
              <a:rPr lang="en-AU" dirty="0">
                <a:solidFill>
                  <a:srgbClr val="FF0000"/>
                </a:solidFill>
              </a:rPr>
              <a:t> Workshop</a:t>
            </a:r>
          </a:p>
          <a:p>
            <a:pPr lvl="2"/>
            <a:endParaRPr lang="en-AU" dirty="0" smtClean="0"/>
          </a:p>
          <a:p>
            <a:pPr lvl="2"/>
            <a:endParaRPr lang="en-AU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034092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0</TotalTime>
  <Words>385</Words>
  <Application>Microsoft Office PowerPoint</Application>
  <PresentationFormat>On-screen Show (4:3)</PresentationFormat>
  <Paragraphs>45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Times New Roman</vt:lpstr>
      <vt:lpstr>802-11-Submission</vt:lpstr>
      <vt:lpstr>IEEE 802.11 Coexistence SC closing report in Hawaii in Sept 2018</vt:lpstr>
      <vt:lpstr>IEEE 802.11 Coexistence SC achieved its goals as an effective discussion forum for coexistence issues</vt:lpstr>
      <vt:lpstr>IEEE 802.11 Coexistence SC will continue its work in  Bangkok in Nov 2018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2011-09-19T06:02:14Z</dcterms:created>
  <dcterms:modified xsi:type="dcterms:W3CDTF">2018-09-14T03:36:48Z</dcterms:modified>
</cp:coreProperties>
</file>