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8" r:id="rId2"/>
    <p:sldId id="339" r:id="rId3"/>
    <p:sldId id="340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73" d="100"/>
          <a:sy n="73" d="100"/>
        </p:scale>
        <p:origin x="72" y="51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802.11-18/1656r0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387-02-AANI-aani-sc-agenda-september-2018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646113"/>
            <a:ext cx="8724900" cy="1066800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September 2018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2018-09-12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939497"/>
              </p:ext>
            </p:extLst>
          </p:nvPr>
        </p:nvGraphicFramePr>
        <p:xfrm>
          <a:off x="2041525" y="2360613"/>
          <a:ext cx="8048625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Document" r:id="rId3" imgW="8261444" imgH="2533226" progId="Word.Document.8">
                  <p:embed/>
                </p:oleObj>
              </mc:Choice>
              <mc:Fallback>
                <p:oleObj name="Document" r:id="rId3" imgW="8261444" imgH="253322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2360613"/>
                        <a:ext cx="8048625" cy="2466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29217" y="2019698"/>
            <a:ext cx="1034838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sz="3200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sz="3200" dirty="0"/>
              <a:t>September </a:t>
            </a:r>
            <a:r>
              <a:rPr lang="en-US" sz="3200" kern="0" dirty="0"/>
              <a:t>2018 Meeting in Waikoloa, HI, USA</a:t>
            </a:r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September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0412" y="1245066"/>
            <a:ext cx="11321588" cy="5016361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Meeting Goals: 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802.11ax technical performance simulations, relative to IMT-2020 requirements </a:t>
            </a:r>
          </a:p>
          <a:p>
            <a:pPr marL="971550" lvl="1" indent="-457200">
              <a:buFont typeface="Arial" panose="020B0604020202020204" pitchFamily="34" charset="0"/>
              <a:buChar char="•"/>
            </a:pPr>
            <a:r>
              <a:rPr lang="en-US" altLang="en-US" sz="2400" dirty="0"/>
              <a:t>Continue Discussion on: NENDICA activity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Agenda:</a:t>
            </a:r>
            <a:r>
              <a:rPr lang="en-US" altLang="en-US" b="0" dirty="0"/>
              <a:t> </a:t>
            </a:r>
            <a:r>
              <a:rPr lang="en-US" altLang="en-US" b="0" dirty="0">
                <a:hlinkClick r:id="rId2"/>
              </a:rPr>
              <a:t>11-18/1387r2</a:t>
            </a:r>
            <a:endParaRPr lang="en-US" altLang="en-US" b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400" dirty="0"/>
              <a:t>Contributions: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2400" dirty="0"/>
              <a:t>11-18-1573-01-AANI-summary-of-802-11ax-self-evaluation-for-imt-2020-embb-indoor-hotspot-and-dense-urban-test-environments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GB" sz="2400" dirty="0"/>
              <a:t>11-18-1340-01-AANI-proposed-ls-to-3gpp-wfa-wba-wififorward-on-the-studies-done-regarding-benchmarking-of-802-11ax-capabilities</a:t>
            </a:r>
            <a:endParaRPr lang="en-US" altLang="en-US" sz="240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dirty="0"/>
              <a:t>Future section planning: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sz="2400" b="0" dirty="0"/>
              <a:t>2 slots requested for the November 2018 meeting to continue 802.11ax technical performance activities</a:t>
            </a:r>
            <a:endParaRPr lang="en-US" alt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 (BlackBerry)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17933</TotalTime>
  <Words>126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PowerPoint Presentation</vt:lpstr>
      <vt:lpstr>PowerPoint Presentation</vt:lpstr>
      <vt:lpstr>802.11 AANI SC – September 2018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11-18-0975-00-AANI-aani-sc-closing-report-may-2018</dc:title>
  <dc:creator>Levy, Joseph</dc:creator>
  <cp:lastModifiedBy>Stephen McCann</cp:lastModifiedBy>
  <cp:revision>226</cp:revision>
  <cp:lastPrinted>1601-01-01T00:00:00Z</cp:lastPrinted>
  <dcterms:created xsi:type="dcterms:W3CDTF">2017-06-02T20:57:23Z</dcterms:created>
  <dcterms:modified xsi:type="dcterms:W3CDTF">2018-09-12T23:50:57Z</dcterms:modified>
</cp:coreProperties>
</file>