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276" r:id="rId6"/>
    <p:sldId id="273" r:id="rId7"/>
    <p:sldId id="299" r:id="rId8"/>
    <p:sldId id="331" r:id="rId9"/>
    <p:sldId id="323" r:id="rId10"/>
    <p:sldId id="284" r:id="rId11"/>
    <p:sldId id="324" r:id="rId12"/>
    <p:sldId id="332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Rui" initials="YR" lastIdx="20" clrIdx="0">
    <p:extLst>
      <p:ext uri="{19B8F6BF-5375-455C-9EA6-DF929625EA0E}">
        <p15:presenceInfo xmlns:p15="http://schemas.microsoft.com/office/powerpoint/2012/main" userId="S-1-5-21-1844237615-1580818891-725345543-5130" providerId="AD"/>
      </p:ext>
    </p:extLst>
  </p:cmAuthor>
  <p:cmAuthor id="2" name="Levy, Joseph S" initials="LJS" lastIdx="7" clrIdx="1">
    <p:extLst>
      <p:ext uri="{19B8F6BF-5375-455C-9EA6-DF929625EA0E}">
        <p15:presenceInfo xmlns:p15="http://schemas.microsoft.com/office/powerpoint/2012/main" userId="S-1-5-21-1844237615-1580818891-725345543-5204" providerId="AD"/>
      </p:ext>
    </p:extLst>
  </p:cmAuthor>
  <p:cmAuthor id="3" name="Lou, Hanqing" initials="LH" lastIdx="9" clrIdx="2">
    <p:extLst>
      <p:ext uri="{19B8F6BF-5375-455C-9EA6-DF929625EA0E}">
        <p15:presenceInfo xmlns:p15="http://schemas.microsoft.com/office/powerpoint/2012/main" userId="S-1-5-21-1844237615-1580818891-725345543-194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751" autoAdjust="0"/>
    <p:restoredTop sz="94619" autoAdjust="0"/>
  </p:normalViewPr>
  <p:slideViewPr>
    <p:cSldViewPr>
      <p:cViewPr varScale="1">
        <p:scale>
          <a:sx n="103" d="100"/>
          <a:sy n="103" d="100"/>
        </p:scale>
        <p:origin x="114" y="22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2680" y="2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2724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71156" y="96838"/>
            <a:ext cx="2308994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802.11-15/1065r1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37289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2018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475213" y="8985250"/>
            <a:ext cx="1804938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802.11-yy/1065r1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581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318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7687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5657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1629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6499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0796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584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5211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1007797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802.11-18/1554r0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907262" y="288875"/>
            <a:ext cx="2303451" cy="273050"/>
          </a:xfrm>
        </p:spPr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Indicating Neighboring BSS’ Discovery Frame Offset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73598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2018-09-11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7670846"/>
              </p:ext>
            </p:extLst>
          </p:nvPr>
        </p:nvGraphicFramePr>
        <p:xfrm>
          <a:off x="2320925" y="3932238"/>
          <a:ext cx="7315200" cy="223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3" name="Document" r:id="rId4" imgW="8240744" imgH="2528378" progId="Word.Document.8">
                  <p:embed/>
                </p:oleObj>
              </mc:Choice>
              <mc:Fallback>
                <p:oleObj name="Document" r:id="rId4" imgW="8240744" imgH="2528378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0925" y="3932238"/>
                        <a:ext cx="7315200" cy="22399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8988" y="303043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06B781AF-4CCF-49B0-A572-DE54FBE5D942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2265928" y="648199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Abstract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247106" y="2276872"/>
            <a:ext cx="7772400" cy="3682752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/>
              <a:t>In this contribution, we discuss the need to provide the WUR Discovery frame offset for </a:t>
            </a:r>
            <a:r>
              <a:rPr lang="en-GB" kern="0" dirty="0" err="1"/>
              <a:t>neighboring</a:t>
            </a:r>
            <a:r>
              <a:rPr lang="en-GB" kern="0" dirty="0"/>
              <a:t> BSSs.</a:t>
            </a:r>
          </a:p>
        </p:txBody>
      </p:sp>
    </p:spTree>
    <p:extLst>
      <p:ext uri="{BB962C8B-B14F-4D97-AF65-F5344CB8AC3E}">
        <p14:creationId xmlns:p14="http://schemas.microsoft.com/office/powerpoint/2010/main" val="3800146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7770813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1504" y="1187996"/>
            <a:ext cx="8928992" cy="483329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TGba</a:t>
            </a:r>
            <a:r>
              <a:rPr lang="en-US" dirty="0"/>
              <a:t> has agreed to advertise Neighboring BSS’s Discovery information in the WUR Discovery element 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Information includes Short-SSID, BSSID, WUR Discovery Period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Such information is meant to make it easier for the WUR non-AP STA to receive the Discovery frame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However, WUR Discovery Period may be very long and WUR non-AP may need to monitor the medium for a long period of time to receive such frames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More precise information may help WUR non-AP to identify the timing of the WUR Discovery frame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EFD20F2-A332-4F49-8C54-9139DB2B2B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9997" y="2481460"/>
            <a:ext cx="4981276" cy="787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171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1464" y="347564"/>
            <a:ext cx="9505057" cy="1065213"/>
          </a:xfrm>
        </p:spPr>
        <p:txBody>
          <a:bodyPr/>
          <a:lstStyle/>
          <a:p>
            <a:r>
              <a:rPr lang="en-US" sz="2800" dirty="0"/>
              <a:t>Need to Provide Neighboring BSS’s Discovery frame offset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3472" y="1412777"/>
            <a:ext cx="901473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WUR Discovery Period may be very long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WUR Discovery Period can be indicated in 16 bits, and therefore may be 1 – 65536 TU long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Each TU is 1024 us, so the WUR Discovery Period may be longer than 67s, much longer than the 100ms periods that are typical for regular beacons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Monitoring the medium using the </a:t>
            </a:r>
            <a:r>
              <a:rPr lang="en-US" sz="2000" dirty="0" err="1"/>
              <a:t>WURx</a:t>
            </a:r>
            <a:r>
              <a:rPr lang="en-US" sz="2000" dirty="0"/>
              <a:t> without knowing when the WUR Discovery frame is transmitted wastes energy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Even if the </a:t>
            </a:r>
            <a:r>
              <a:rPr lang="en-US" sz="1800" dirty="0" err="1"/>
              <a:t>WURx</a:t>
            </a:r>
            <a:r>
              <a:rPr lang="en-US" sz="1800" dirty="0"/>
              <a:t> consumes less than 1mW, it is still better to turn off the </a:t>
            </a:r>
            <a:r>
              <a:rPr lang="en-US" sz="1800" dirty="0" err="1"/>
              <a:t>WURx</a:t>
            </a:r>
            <a:r>
              <a:rPr lang="en-US" sz="1800" dirty="0"/>
              <a:t> if there is no WUR Discovery frames to be received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It is easier to provide a more precise timing for the WUR Discovery frame by providing the Discovery frame offset for neighboring BSSs.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Similar TBTT offsets for regular beacons provide efficiency and scheduling advantages for non-AP STA’s using Reduced Neighbor Reports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Such offset may be optional, similar to the other fields in the WUR AP subfield in the WUR Discovery element</a:t>
            </a:r>
          </a:p>
          <a:p>
            <a:pPr marL="457200" lvl="1" indent="0" algn="ctr"/>
            <a:endParaRPr lang="en-US" dirty="0"/>
          </a:p>
          <a:p>
            <a:pPr marL="457200" lvl="1" indent="0"/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6197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9496" y="347564"/>
            <a:ext cx="9433047" cy="1065213"/>
          </a:xfrm>
        </p:spPr>
        <p:txBody>
          <a:bodyPr/>
          <a:lstStyle/>
          <a:p>
            <a:r>
              <a:rPr lang="en-US" dirty="0"/>
              <a:t>Indicating WUR Discovery frame offset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3512" y="1124745"/>
            <a:ext cx="864096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WUR Discovery frame offset may be included in the WUR Discovery element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Optional 2-bytes element in the WUR AP subfield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WUR Discovery frame offset in TUs, rounded down to the closest TU, from the transmitting AP’s TBTT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Transmitting AP advertises its own WUR Discovery frame offset so that neighbor APs may include such information in their own WUR Discovery element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WUR non-AP STA may use such information to scan for relevant APs’ WUR Discovery frame </a:t>
            </a:r>
          </a:p>
          <a:p>
            <a:pPr marL="457200" lvl="1" indent="0" algn="ctr"/>
            <a:endParaRPr lang="en-US" dirty="0"/>
          </a:p>
          <a:p>
            <a:pPr marL="457200" lvl="1" indent="0"/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692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3493" y="729495"/>
            <a:ext cx="7770813" cy="1065213"/>
          </a:xfrm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7488" y="1548036"/>
            <a:ext cx="90009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discussed the need to provide more precise timing for the neighboring BSS’ WUR Discovery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WUR non-AP STA may conserve more energy by </a:t>
            </a:r>
            <a:r>
              <a:rPr lang="en-US"/>
              <a:t>only monitoring </a:t>
            </a:r>
            <a:r>
              <a:rPr lang="en-US" dirty="0"/>
              <a:t>the relevant BSS’ WUR Discovery frames with more precise timing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Such information can be included in the WUR Discovery element</a:t>
            </a:r>
          </a:p>
        </p:txBody>
      </p:sp>
    </p:spTree>
    <p:extLst>
      <p:ext uri="{BB962C8B-B14F-4D97-AF65-F5344CB8AC3E}">
        <p14:creationId xmlns:p14="http://schemas.microsoft.com/office/powerpoint/2010/main" val="390993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2209800" y="685800"/>
            <a:ext cx="7772400" cy="1066800"/>
          </a:xfrm>
          <a:prstGeom prst="rect">
            <a:avLst/>
          </a:prstGeom>
          <a:ln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References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703512" y="1700809"/>
            <a:ext cx="8784976" cy="4208463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2000" kern="0" dirty="0"/>
              <a:t>[1] IEEE P802.11ba Draft 0.4, Aug. 2018</a:t>
            </a:r>
          </a:p>
          <a:p>
            <a:pPr marL="0" indent="0"/>
            <a:endParaRPr lang="en-US" sz="2000" kern="0" dirty="0"/>
          </a:p>
          <a:p>
            <a:pPr marL="0" indent="0"/>
            <a:r>
              <a:rPr lang="en-US" sz="2000" kern="0" dirty="0"/>
              <a:t>[2] IEEE P802.11RevMD Draft 1.0, Feb. 2018</a:t>
            </a:r>
          </a:p>
          <a:p>
            <a:pPr marL="0" indent="0"/>
            <a:endParaRPr lang="en-US" sz="2000" kern="0" dirty="0"/>
          </a:p>
          <a:p>
            <a:pPr marL="0" indent="0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35682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3493" y="729495"/>
            <a:ext cx="7770813" cy="1065213"/>
          </a:xfrm>
        </p:spPr>
        <p:txBody>
          <a:bodyPr/>
          <a:lstStyle/>
          <a:p>
            <a:r>
              <a:rPr lang="en-US" dirty="0"/>
              <a:t>SP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395" y="1548036"/>
            <a:ext cx="7770813" cy="4113213"/>
          </a:xfrm>
        </p:spPr>
        <p:txBody>
          <a:bodyPr/>
          <a:lstStyle/>
          <a:p>
            <a:pPr marL="0" indent="0"/>
            <a:r>
              <a:rPr lang="en-US" dirty="0"/>
              <a:t>Do you agree that WUR Discovery frame offset should be included in the WUR Discovery element?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Y/N/A:</a:t>
            </a:r>
          </a:p>
        </p:txBody>
      </p:sp>
    </p:spTree>
    <p:extLst>
      <p:ext uri="{BB962C8B-B14F-4D97-AF65-F5344CB8AC3E}">
        <p14:creationId xmlns:p14="http://schemas.microsoft.com/office/powerpoint/2010/main" val="896371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3493" y="729495"/>
            <a:ext cx="7770813" cy="1065213"/>
          </a:xfrm>
        </p:spPr>
        <p:txBody>
          <a:bodyPr/>
          <a:lstStyle/>
          <a:p>
            <a:r>
              <a:rPr lang="en-US" dirty="0"/>
              <a:t>SP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395" y="1548036"/>
            <a:ext cx="7770813" cy="4113213"/>
          </a:xfrm>
        </p:spPr>
        <p:txBody>
          <a:bodyPr/>
          <a:lstStyle/>
          <a:p>
            <a:pPr marL="0" indent="0"/>
            <a:r>
              <a:rPr lang="en-US" dirty="0"/>
              <a:t>Do you support to include the changes proposed in 11-18/1555r0 into the next 802.11ba draft?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Y/N/A:</a:t>
            </a:r>
          </a:p>
        </p:txBody>
      </p:sp>
    </p:spTree>
    <p:extLst>
      <p:ext uri="{BB962C8B-B14F-4D97-AF65-F5344CB8AC3E}">
        <p14:creationId xmlns:p14="http://schemas.microsoft.com/office/powerpoint/2010/main" val="3228516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Overhead_Analysis_Draft.potx" id="{58D38F92-CE47-49A6-8D55-B6F683F34CA5}" vid="{B11CDA16-73AE-4FE4-927E-073FD3DED5C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f0f002001fb3fd8d0b30a99e294d422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0C680F0-332A-4214-AC5B-BC3BBD5CFB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3A2646E-62E3-4149-BBD2-CBA4DEF1368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49B6FD7-A7EF-4FFA-B3AA-4E285A044B96}">
  <ds:schemaRefs>
    <ds:schemaRef ds:uri="http://purl.org/dc/elements/1.1/"/>
    <ds:schemaRef ds:uri="http://purl.org/dc/dcmitype/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16892</TotalTime>
  <Words>701</Words>
  <Application>Microsoft Office PowerPoint</Application>
  <PresentationFormat>Widescreen</PresentationFormat>
  <Paragraphs>110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 Unicode MS</vt:lpstr>
      <vt:lpstr>MS Gothic</vt:lpstr>
      <vt:lpstr>Arial</vt:lpstr>
      <vt:lpstr>Times New Roman</vt:lpstr>
      <vt:lpstr>Office Theme</vt:lpstr>
      <vt:lpstr>Document</vt:lpstr>
      <vt:lpstr>Indicating Neighboring BSS’ Discovery Frame Offset</vt:lpstr>
      <vt:lpstr>PowerPoint Presentation</vt:lpstr>
      <vt:lpstr>Introduction</vt:lpstr>
      <vt:lpstr>Need to Provide Neighboring BSS’s Discovery frame offset</vt:lpstr>
      <vt:lpstr>Indicating WUR Discovery frame offset</vt:lpstr>
      <vt:lpstr>Conclusion</vt:lpstr>
      <vt:lpstr>PowerPoint Presentation</vt:lpstr>
      <vt:lpstr>SP 1</vt:lpstr>
      <vt:lpstr>SP 2</vt:lpstr>
    </vt:vector>
  </TitlesOfParts>
  <Company>InterDigital Communication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Providing Neighboring BSS Discovery Frame Offset</dc:title>
  <dc:creator>Xiaofei.Wang@InterDigital.com</dc:creator>
  <cp:lastModifiedBy>Wang, Xiaofei (Clement)</cp:lastModifiedBy>
  <cp:revision>314</cp:revision>
  <cp:lastPrinted>1601-01-01T00:00:00Z</cp:lastPrinted>
  <dcterms:created xsi:type="dcterms:W3CDTF">2014-04-14T10:59:07Z</dcterms:created>
  <dcterms:modified xsi:type="dcterms:W3CDTF">2018-09-07T19:56:41Z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