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3" r:id="rId5"/>
    <p:sldId id="302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4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2018	doc.: IEEE 802.11-18/1329r0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(Ruckus/ARRIS)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049-04-0arc-arc-sc-agenda-july-20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020-04-0arc-discussion-on-wur-802-11ba-states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2018-07-12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34273"/>
              </p:ext>
            </p:extLst>
          </p:nvPr>
        </p:nvGraphicFramePr>
        <p:xfrm>
          <a:off x="519113" y="22860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2018 Meeting in San Diego, CA,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11-18/1049r4</a:t>
            </a: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Reminder of recommendation to start a TIG on this topic.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No one volunteering for leadership!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Another excellent joint discussion this session – thank you to </a:t>
            </a:r>
            <a:r>
              <a:rPr lang="en-US" dirty="0" err="1"/>
              <a:t>TGba</a:t>
            </a:r>
            <a:r>
              <a:rPr lang="en-US" dirty="0"/>
              <a:t>!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Presented ARC’s understanding of 11ba intended operation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(</a:t>
            </a:r>
            <a:r>
              <a:rPr lang="en-US" dirty="0">
                <a:hlinkClick r:id="rId4"/>
              </a:rPr>
              <a:t>11-18/1020r4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Uncovered some new behavior possibilities that had been recognized before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Agreed to NOT hold a joint meeting in September, as </a:t>
            </a:r>
            <a:r>
              <a:rPr lang="en-US" dirty="0" err="1"/>
              <a:t>TGba</a:t>
            </a:r>
            <a:r>
              <a:rPr lang="en-US" dirty="0"/>
              <a:t> will be pushing hard for WG LB..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 – or not 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liaison with Peter Yee.  No action needed this session.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err="1"/>
              <a:t>TGax</a:t>
            </a:r>
            <a:r>
              <a:rPr lang="en-US" dirty="0"/>
              <a:t> subclause 10.2 and Figure 10-1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discussion this time. Need to check on D3.0 comments or further work (if any – only comments were on follow-on clauses).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we need to organize our ideas (currently 6 concepts) into a tabular approach, to clearly differentiate (or discover duplicates).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ongoing…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September session.</a:t>
            </a:r>
          </a:p>
        </p:txBody>
      </p:sp>
    </p:spTree>
    <p:extLst>
      <p:ext uri="{BB962C8B-B14F-4D97-AF65-F5344CB8AC3E}">
        <p14:creationId xmlns:p14="http://schemas.microsoft.com/office/powerpoint/2010/main" val="224798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progress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No change: 802.1AC is now published, 802.1Q is now published.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1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planned.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Will schedule with 10 days’ notice, if needed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September 2018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Discussion of 11ba architecture modeling and implications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other “split” PHYs (?), depending on direction of discussion on </a:t>
            </a:r>
            <a:r>
              <a:rPr lang="en-US" dirty="0" err="1"/>
              <a:t>TGba</a:t>
            </a:r>
            <a:r>
              <a:rPr lang="en-US" dirty="0"/>
              <a:t> – perhaps LC, 28 GHz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Continue review of any 11ax work on subclause 10.2 and Figure 10-1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 IETF </a:t>
            </a:r>
            <a:r>
              <a:rPr lang="en-US" dirty="0" err="1"/>
              <a:t>DetNet</a:t>
            </a:r>
            <a:r>
              <a:rPr lang="en-US" dirty="0"/>
              <a:t>/time-sensitive networking input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7787</TotalTime>
  <Words>484</Words>
  <Application>Microsoft Office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Wingdings</vt:lpstr>
      <vt:lpstr>802-11-Submission</vt:lpstr>
      <vt:lpstr>Document</vt:lpstr>
      <vt:lpstr>ARC Closing Report </vt:lpstr>
      <vt:lpstr>Abstract</vt:lpstr>
      <vt:lpstr>Work Completed</vt:lpstr>
      <vt:lpstr>Work Completed (cont) – or not …</vt:lpstr>
      <vt:lpstr>Work Completed (cont)</vt:lpstr>
      <vt:lpstr>Teleconference(s)</vt:lpstr>
      <vt:lpstr>September 2018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266</cp:revision>
  <cp:lastPrinted>1998-02-10T13:28:06Z</cp:lastPrinted>
  <dcterms:created xsi:type="dcterms:W3CDTF">2009-07-15T16:38:20Z</dcterms:created>
  <dcterms:modified xsi:type="dcterms:W3CDTF">2018-07-13T01:11:23Z</dcterms:modified>
</cp:coreProperties>
</file>