
<file path=[Content_Types].xml><?xml version="1.0" encoding="utf-8"?>
<Types xmlns="http://schemas.openxmlformats.org/package/2006/content-types">
  <Default Extension="xml" ContentType="application/xml"/>
  <Default Extension="doc" ContentType="application/msword"/>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
  </p:notesMasterIdLst>
  <p:handoutMasterIdLst>
    <p:handoutMasterId r:id="rId12"/>
  </p:handoutMasterIdLst>
  <p:sldIdLst>
    <p:sldId id="256" r:id="rId2"/>
    <p:sldId id="257" r:id="rId3"/>
    <p:sldId id="258" r:id="rId4"/>
    <p:sldId id="261" r:id="rId5"/>
    <p:sldId id="265" r:id="rId6"/>
    <p:sldId id="266" r:id="rId7"/>
    <p:sldId id="270" r:id="rId8"/>
    <p:sldId id="267" r:id="rId9"/>
    <p:sldId id="271" r:id="rId10"/>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60"/>
  </p:normalViewPr>
  <p:slideViewPr>
    <p:cSldViewPr>
      <p:cViewPr varScale="1">
        <p:scale>
          <a:sx n="75" d="100"/>
          <a:sy n="75" d="100"/>
        </p:scale>
        <p:origin x="-1264" y="-10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3774"/>
    </p:cViewPr>
  </p:sorterViewPr>
  <p:notesViewPr>
    <p:cSldViewPr>
      <p:cViewPr varScale="1">
        <p:scale>
          <a:sx n="84" d="100"/>
          <a:sy n="84" d="100"/>
        </p:scale>
        <p:origin x="381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7/2/18</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July 2018</a:t>
            </a:r>
            <a:endParaRPr lang="en-GB" dirty="0"/>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2018</a:t>
            </a:r>
            <a:endParaRPr lang="en-GB"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July 2018</a:t>
            </a:r>
            <a:endParaRPr lang="en-GB" dirty="0"/>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July 2018</a:t>
            </a:r>
            <a:endParaRPr lang="en-GB" dirty="0"/>
          </a:p>
        </p:txBody>
      </p:sp>
      <p:sp>
        <p:nvSpPr>
          <p:cNvPr id="6" name="Footer Placeholder 5"/>
          <p:cNvSpPr>
            <a:spLocks noGrp="1"/>
          </p:cNvSpPr>
          <p:nvPr>
            <p:ph type="ftr" idx="11"/>
          </p:nvPr>
        </p:nvSpPr>
        <p:spPr/>
        <p:txBody>
          <a:bodyPr/>
          <a:lstStyle>
            <a:lvl1pPr>
              <a:defRPr/>
            </a:lvl1pPr>
          </a:lstStyle>
          <a:p>
            <a:r>
              <a:rPr lang="en-GB" smtClean="0"/>
              <a:t>Osama Aboul-Magd, Huawei Technologies</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July 2018</a:t>
            </a:r>
            <a:endParaRPr lang="en-GB" dirty="0"/>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Osama Aboul-Magd, Huawei Technologies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July 2018</a:t>
            </a:r>
            <a:endParaRPr lang="en-GB" dirty="0"/>
          </a:p>
        </p:txBody>
      </p:sp>
      <p:sp>
        <p:nvSpPr>
          <p:cNvPr id="4" name="Footer Placeholder 3"/>
          <p:cNvSpPr>
            <a:spLocks noGrp="1"/>
          </p:cNvSpPr>
          <p:nvPr>
            <p:ph type="ftr" idx="11"/>
          </p:nvPr>
        </p:nvSpPr>
        <p:spPr/>
        <p:txBody>
          <a:bodyPr/>
          <a:lstStyle>
            <a:lvl1pPr>
              <a:defRPr/>
            </a:lvl1pPr>
          </a:lstStyle>
          <a:p>
            <a:r>
              <a:rPr lang="en-GB" smtClean="0"/>
              <a:t>Osama Aboul-Magd, Huawei Technologies</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July 2018</a:t>
            </a:r>
            <a:endParaRPr lang="en-GB" dirty="0"/>
          </a:p>
        </p:txBody>
      </p:sp>
      <p:sp>
        <p:nvSpPr>
          <p:cNvPr id="3" name="Footer Placeholder 2"/>
          <p:cNvSpPr>
            <a:spLocks noGrp="1"/>
          </p:cNvSpPr>
          <p:nvPr>
            <p:ph type="ftr" idx="11"/>
          </p:nvPr>
        </p:nvSpPr>
        <p:spPr/>
        <p:txBody>
          <a:bodyPr/>
          <a:lstStyle>
            <a:lvl1pPr>
              <a:defRPr/>
            </a:lvl1pPr>
          </a:lstStyle>
          <a:p>
            <a:r>
              <a:rPr lang="en-GB" smtClean="0"/>
              <a:t>Osama Aboul-Magd, Huawei Technologies</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2018</a:t>
            </a:r>
            <a:endParaRPr lang="en-GB" dirty="0"/>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2018</a:t>
            </a:r>
            <a:endParaRPr lang="en-GB" dirty="0"/>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2018</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4267200" y="228600"/>
            <a:ext cx="4114800" cy="325416"/>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802.11-18</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/1125r0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xmlns:p14="http://schemas.microsoft.com/office/powerpoint/2010/mai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oleObject" Target="../embeddings/Microsoft_Word_97_-_2004_Document1.doc"/><Relationship Id="rId5" Type="http://schemas.openxmlformats.org/officeDocument/2006/relationships/image" Target="../media/image1.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4" Type="http://schemas.openxmlformats.org/officeDocument/2006/relationships/hyperlink" Target="http://www.ieee802.org/devdocs.shtml" TargetMode="External"/><Relationship Id="rId5" Type="http://schemas.openxmlformats.org/officeDocument/2006/relationships/hyperlink" Target="https://mentor.ieee.org/802-ec/dcn/16/ec-16-0180-03-00EC-ieee-802-participation-slide.ppt" TargetMode="External"/><Relationship Id="rId1" Type="http://schemas.openxmlformats.org/officeDocument/2006/relationships/slideLayout" Target="../slideLayouts/slideLayout2.xml"/><Relationship Id="rId2" Type="http://schemas.openxmlformats.org/officeDocument/2006/relationships/hyperlink" Target="https://standards.ieee.org/develop/policies/bylaws/sb_bylaws.pdf"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mentor.ieee.org/802.11/dcn/18/11-18-0624-04-0000-may-2018-working-group-chair-supplementary-material.pp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July 2018</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Osama Aboul-Magd, Huawei Technologies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8153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smtClean="0"/>
              <a:t>ECR Ad Hoc </a:t>
            </a:r>
            <a:r>
              <a:rPr lang="en-US" altLang="en-US" dirty="0" err="1" smtClean="0"/>
              <a:t>Telecon</a:t>
            </a:r>
            <a:r>
              <a:rPr lang="en-US" altLang="en-US" dirty="0" smtClean="0"/>
              <a:t> Agenda – July 3, 2018</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2018-07-02</a:t>
            </a:r>
            <a:endParaRPr lang="en-GB" sz="2000"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4013283920"/>
              </p:ext>
            </p:extLst>
          </p:nvPr>
        </p:nvGraphicFramePr>
        <p:xfrm>
          <a:off x="520699" y="2486025"/>
          <a:ext cx="8289807" cy="2543175"/>
        </p:xfrm>
        <a:graphic>
          <a:graphicData uri="http://schemas.openxmlformats.org/presentationml/2006/ole">
            <mc:AlternateContent xmlns:mc="http://schemas.openxmlformats.org/markup-compatibility/2006">
              <mc:Choice xmlns:v="urn:schemas-microsoft-com:vml" Requires="v">
                <p:oleObj spid="_x0000_s3155" name="Document" r:id="rId4" imgW="8258040" imgH="2539270" progId="Word.Document.8">
                  <p:embed/>
                </p:oleObj>
              </mc:Choice>
              <mc:Fallback>
                <p:oleObj name="Document" r:id="rId4" imgW="8258040" imgH="2539270" progId="Word.Document.8">
                  <p:embed/>
                  <p:pic>
                    <p:nvPicPr>
                      <p:cNvPr id="0" name="Picture 3"/>
                      <p:cNvPicPr>
                        <a:picLocks noChangeAspect="1" noChangeArrowheads="1"/>
                      </p:cNvPicPr>
                      <p:nvPr/>
                    </p:nvPicPr>
                    <p:blipFill>
                      <a:blip r:embed="rId5"/>
                      <a:srcRect/>
                      <a:stretch>
                        <a:fillRect/>
                      </a:stretch>
                    </p:blipFill>
                    <p:spPr bwMode="auto">
                      <a:xfrm>
                        <a:off x="520699" y="2486025"/>
                        <a:ext cx="8289807" cy="2543175"/>
                      </a:xfrm>
                      <a:prstGeom prst="rect">
                        <a:avLst/>
                      </a:prstGeom>
                      <a:noFill/>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r>
              <a:rPr lang="en-GB" sz="2000" dirty="0" smtClean="0">
                <a:solidFill>
                  <a:srgbClr val="000000"/>
                </a:solidFill>
              </a:rPr>
              <a:t>:</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solidFill>
                  <a:srgbClr val="0000FF"/>
                </a:solidFill>
                <a:latin typeface="Arial Black" panose="020B0A04020102020204" pitchFamily="34" charset="0"/>
              </a:rPr>
              <a:t/>
            </a:r>
            <a:br>
              <a:rPr lang="en-US" altLang="en-US" dirty="0">
                <a:solidFill>
                  <a:srgbClr val="0000FF"/>
                </a:solidFill>
                <a:latin typeface="Arial Black" panose="020B0A04020102020204" pitchFamily="34" charset="0"/>
              </a:rPr>
            </a:br>
            <a:r>
              <a:rPr lang="en-US" altLang="en-US" dirty="0" smtClean="0">
                <a:solidFill>
                  <a:srgbClr val="0000FF"/>
                </a:solidFill>
                <a:latin typeface="Arial Black" panose="020B0A04020102020204" pitchFamily="34" charset="0"/>
              </a:rPr>
              <a:t>Ethernet Cabling Requirements (ECR) Ad Hoc </a:t>
            </a:r>
            <a:endParaRPr lang="en-GB" dirty="0"/>
          </a:p>
        </p:txBody>
      </p:sp>
      <p:sp>
        <p:nvSpPr>
          <p:cNvPr id="4098" name="Rectangle 2"/>
          <p:cNvSpPr>
            <a:spLocks noGrp="1" noChangeArrowheads="1"/>
          </p:cNvSpPr>
          <p:nvPr>
            <p:ph idx="1"/>
          </p:nvPr>
        </p:nvSpPr>
        <p:spPr>
          <a:xfrm>
            <a:off x="685800" y="2743201"/>
            <a:ext cx="7770813" cy="2971800"/>
          </a:xfrm>
          <a:ln/>
        </p:spPr>
        <p:txBody>
          <a:bodyPr/>
          <a:lstStyle/>
          <a:p>
            <a:pPr algn="ctr">
              <a:lnSpc>
                <a:spcPct val="90000"/>
              </a:lnSpc>
              <a:buFontTx/>
              <a:buNone/>
            </a:pPr>
            <a:r>
              <a:rPr lang="en-GB" dirty="0" smtClean="0"/>
              <a:t> </a:t>
            </a:r>
            <a:r>
              <a:rPr lang="en-US" sz="4000" dirty="0" smtClean="0">
                <a:latin typeface="Arial" panose="020B0604020202020204" pitchFamily="34" charset="0"/>
              </a:rPr>
              <a:t>July 03, 2018 </a:t>
            </a:r>
            <a:r>
              <a:rPr lang="en-US" sz="4000" dirty="0" err="1" smtClean="0">
                <a:latin typeface="Arial" panose="020B0604020202020204" pitchFamily="34" charset="0"/>
              </a:rPr>
              <a:t>Telecon</a:t>
            </a:r>
            <a:endParaRPr lang="en-US" sz="4000" dirty="0" smtClean="0">
              <a:latin typeface="Arial" panose="020B0604020202020204" pitchFamily="34" charset="0"/>
            </a:endParaRPr>
          </a:p>
          <a:p>
            <a:pPr algn="ctr">
              <a:lnSpc>
                <a:spcPct val="90000"/>
              </a:lnSpc>
              <a:buFontTx/>
              <a:buNone/>
            </a:pPr>
            <a:r>
              <a:rPr lang="en-US" sz="4000" dirty="0" smtClean="0">
                <a:latin typeface="Arial" panose="020B0604020202020204" pitchFamily="34" charset="0"/>
              </a:rPr>
              <a:t>13:</a:t>
            </a:r>
            <a:r>
              <a:rPr lang="en-US" sz="4000" dirty="0" smtClean="0">
                <a:latin typeface="Arial" panose="020B0604020202020204" pitchFamily="34" charset="0"/>
              </a:rPr>
              <a:t>00 – </a:t>
            </a:r>
            <a:r>
              <a:rPr lang="en-US" sz="4000" dirty="0" smtClean="0">
                <a:latin typeface="Arial" panose="020B0604020202020204" pitchFamily="34" charset="0"/>
              </a:rPr>
              <a:t>14:</a:t>
            </a:r>
            <a:r>
              <a:rPr lang="en-US" sz="4000" dirty="0" smtClean="0">
                <a:latin typeface="Arial" panose="020B0604020202020204" pitchFamily="34" charset="0"/>
              </a:rPr>
              <a:t>00</a:t>
            </a:r>
            <a:endParaRPr lang="en-US" sz="4000" dirty="0">
              <a:latin typeface="Arial" panose="020B0604020202020204" pitchFamily="34" charset="0"/>
            </a:endParaRP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dirty="0">
                <a:latin typeface="Arial" panose="020B0604020202020204" pitchFamily="34" charset="0"/>
              </a:rPr>
              <a:t>Chair: Osama Aboul-Magd (Huawei Technologies)</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4" name="Date Placeholder 3"/>
          <p:cNvSpPr>
            <a:spLocks noGrp="1"/>
          </p:cNvSpPr>
          <p:nvPr>
            <p:ph type="dt" idx="15"/>
          </p:nvPr>
        </p:nvSpPr>
        <p:spPr/>
        <p:txBody>
          <a:bodyPr/>
          <a:lstStyle/>
          <a:p>
            <a:r>
              <a:rPr lang="en-US" smtClean="0"/>
              <a:t>July 2018</a:t>
            </a:r>
            <a:endParaRPr lang="en-GB"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Protocol</a:t>
            </a:r>
            <a:endParaRPr lang="en-US" dirty="0"/>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t>
            </a:r>
            <a:r>
              <a:rPr lang="en-US" altLang="en-US" sz="2800" dirty="0" smtClean="0"/>
              <a:t>name and affiliation </a:t>
            </a:r>
            <a:r>
              <a:rPr lang="en-US" altLang="en-US" sz="2800" dirty="0"/>
              <a:t>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July 2018</a:t>
            </a:r>
            <a:endParaRPr lang="en-GB" dirty="0"/>
          </a:p>
        </p:txBody>
      </p:sp>
    </p:spTree>
    <p:extLst>
      <p:ext uri="{BB962C8B-B14F-4D97-AF65-F5344CB8AC3E}">
        <p14:creationId xmlns:p14="http://schemas.microsoft.com/office/powerpoint/2010/main" val="325418267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Policy</a:t>
            </a:r>
            <a:endParaRPr lang="en-US" dirty="0"/>
          </a:p>
        </p:txBody>
      </p:sp>
      <p:sp>
        <p:nvSpPr>
          <p:cNvPr id="3" name="Content Placeholder 2"/>
          <p:cNvSpPr>
            <a:spLocks noGrp="1"/>
          </p:cNvSpPr>
          <p:nvPr>
            <p:ph idx="1"/>
          </p:nvPr>
        </p:nvSpPr>
        <p:spPr/>
        <p:txBody>
          <a:bodyPr/>
          <a:lstStyle/>
          <a:p>
            <a:r>
              <a:rPr lang="en-US" dirty="0" smtClean="0"/>
              <a:t>Following 5 slides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July 2018</a:t>
            </a:r>
            <a:endParaRPr lang="en-GB" dirty="0"/>
          </a:p>
        </p:txBody>
      </p:sp>
    </p:spTree>
    <p:extLst>
      <p:ext uri="{BB962C8B-B14F-4D97-AF65-F5344CB8AC3E}">
        <p14:creationId xmlns:p14="http://schemas.microsoft.com/office/powerpoint/2010/main" val="167619655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770813" cy="4113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July 2018</a:t>
            </a:r>
            <a:endParaRPr lang="en-GB" dirty="0"/>
          </a:p>
        </p:txBody>
      </p:sp>
    </p:spTree>
    <p:extLst>
      <p:ext uri="{BB962C8B-B14F-4D97-AF65-F5344CB8AC3E}">
        <p14:creationId xmlns:p14="http://schemas.microsoft.com/office/powerpoint/2010/main" val="243681563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July 2018</a:t>
            </a:r>
            <a:endParaRPr lang="en-GB" dirty="0"/>
          </a:p>
        </p:txBody>
      </p:sp>
    </p:spTree>
    <p:extLst>
      <p:ext uri="{BB962C8B-B14F-4D97-AF65-F5344CB8AC3E}">
        <p14:creationId xmlns:p14="http://schemas.microsoft.com/office/powerpoint/2010/main" val="240017783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July 2018</a:t>
            </a:r>
            <a:endParaRPr lang="en-GB" dirty="0"/>
          </a:p>
        </p:txBody>
      </p:sp>
    </p:spTree>
    <p:extLst>
      <p:ext uri="{BB962C8B-B14F-4D97-AF65-F5344CB8AC3E}">
        <p14:creationId xmlns:p14="http://schemas.microsoft.com/office/powerpoint/2010/main" val="338786376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Items </a:t>
            </a:r>
            <a:endParaRPr lang="en-US" dirty="0"/>
          </a:p>
        </p:txBody>
      </p:sp>
      <p:sp>
        <p:nvSpPr>
          <p:cNvPr id="3" name="Content Placeholder 2"/>
          <p:cNvSpPr>
            <a:spLocks noGrp="1"/>
          </p:cNvSpPr>
          <p:nvPr>
            <p:ph idx="1"/>
          </p:nvPr>
        </p:nvSpPr>
        <p:spPr>
          <a:xfrm>
            <a:off x="685800" y="1676400"/>
            <a:ext cx="7770813" cy="4113213"/>
          </a:xfrm>
        </p:spPr>
        <p:txBody>
          <a:bodyPr/>
          <a:lstStyle/>
          <a:p>
            <a:pPr>
              <a:buFont typeface="Arial" panose="020B0604020202020204" pitchFamily="34" charset="0"/>
              <a:buChar char="•"/>
            </a:pPr>
            <a:r>
              <a:rPr lang="en-US" sz="2000" dirty="0" smtClean="0"/>
              <a:t>Call the meeting to order</a:t>
            </a:r>
          </a:p>
          <a:p>
            <a:pPr>
              <a:buFont typeface="Arial" panose="020B0604020202020204" pitchFamily="34" charset="0"/>
              <a:buChar char="•"/>
            </a:pPr>
            <a:r>
              <a:rPr lang="en-US" sz="2000" dirty="0" smtClean="0"/>
              <a:t>Call for secretary</a:t>
            </a:r>
          </a:p>
          <a:p>
            <a:pPr>
              <a:buFont typeface="Arial" panose="020B0604020202020204" pitchFamily="34" charset="0"/>
              <a:buChar char="•"/>
            </a:pPr>
            <a:r>
              <a:rPr lang="en-US" sz="2000" dirty="0" smtClean="0"/>
              <a:t>IEEE-SA IPR policy and procedure</a:t>
            </a:r>
          </a:p>
          <a:p>
            <a:pPr>
              <a:buFont typeface="Arial" panose="020B0604020202020204" pitchFamily="34" charset="0"/>
              <a:buChar char="•"/>
            </a:pPr>
            <a:r>
              <a:rPr lang="en-US" sz="2000" dirty="0" smtClean="0"/>
              <a:t>Announcements</a:t>
            </a:r>
          </a:p>
          <a:p>
            <a:pPr>
              <a:buFont typeface="Arial" panose="020B0604020202020204" pitchFamily="34" charset="0"/>
              <a:buChar char="•"/>
            </a:pPr>
            <a:r>
              <a:rPr lang="en-US" sz="2000" dirty="0" smtClean="0"/>
              <a:t>Scope of the ECR ad hoc</a:t>
            </a:r>
          </a:p>
          <a:p>
            <a:pPr>
              <a:buFont typeface="Arial" panose="020B0604020202020204" pitchFamily="34" charset="0"/>
              <a:buChar char="•"/>
            </a:pPr>
            <a:r>
              <a:rPr lang="en-US" sz="2000" dirty="0" smtClean="0"/>
              <a:t>11-18/1124r0 ECR Ad Hoc Output Report </a:t>
            </a:r>
          </a:p>
          <a:p>
            <a:pPr>
              <a:buFont typeface="Arial" panose="020B0604020202020204" pitchFamily="34" charset="0"/>
              <a:buChar char="•"/>
            </a:pPr>
            <a:r>
              <a:rPr lang="en-US" sz="2000" dirty="0" err="1" smtClean="0"/>
              <a:t>AoB</a:t>
            </a:r>
            <a:endParaRPr lang="en-US" sz="2000" dirty="0" smtClean="0"/>
          </a:p>
          <a:p>
            <a:pPr>
              <a:buFont typeface="Arial" panose="020B0604020202020204" pitchFamily="34" charset="0"/>
              <a:buChar char="•"/>
            </a:pPr>
            <a:r>
              <a:rPr lang="en-US" sz="2000" dirty="0" smtClean="0"/>
              <a:t>Adjourn</a:t>
            </a:r>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July 2018</a:t>
            </a:r>
            <a:endParaRPr lang="en-GB" dirty="0"/>
          </a:p>
        </p:txBody>
      </p:sp>
    </p:spTree>
    <p:extLst>
      <p:ext uri="{BB962C8B-B14F-4D97-AF65-F5344CB8AC3E}">
        <p14:creationId xmlns:p14="http://schemas.microsoft.com/office/powerpoint/2010/main" val="13283209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ECR Scope</a:t>
            </a:r>
            <a:endParaRPr lang="en-US" dirty="0"/>
          </a:p>
        </p:txBody>
      </p:sp>
      <p:sp>
        <p:nvSpPr>
          <p:cNvPr id="3" name="Content Placeholder 2"/>
          <p:cNvSpPr>
            <a:spLocks noGrp="1"/>
          </p:cNvSpPr>
          <p:nvPr>
            <p:ph idx="1"/>
          </p:nvPr>
        </p:nvSpPr>
        <p:spPr/>
        <p:txBody>
          <a:bodyPr/>
          <a:lstStyle/>
          <a:p>
            <a:r>
              <a:rPr lang="en-US" dirty="0"/>
              <a:t>From </a:t>
            </a:r>
            <a:r>
              <a:rPr lang="en-US" dirty="0">
                <a:hlinkClick r:id="rId2"/>
              </a:rPr>
              <a:t>https://</a:t>
            </a:r>
            <a:r>
              <a:rPr lang="en-US" dirty="0" smtClean="0">
                <a:hlinkClick r:id="rId2"/>
              </a:rPr>
              <a:t>mentor.ieee.org/802.11/dcn/18/11-18-0624-04-0000-may-2018-working-group-chair-supplementary-material.ppt</a:t>
            </a:r>
            <a:r>
              <a:rPr lang="en-US" dirty="0" smtClean="0"/>
              <a:t> </a:t>
            </a:r>
          </a:p>
          <a:p>
            <a:r>
              <a:rPr lang="en-GB" altLang="en-US" sz="2000" dirty="0" smtClean="0"/>
              <a:t>Request </a:t>
            </a:r>
            <a:r>
              <a:rPr lang="en-GB" altLang="en-US" sz="2000" dirty="0"/>
              <a:t>from David Law, 802.3 Chair, to 802.11 to </a:t>
            </a:r>
            <a:r>
              <a:rPr lang="en-GB" altLang="en-US" sz="2000" u="sng" dirty="0"/>
              <a:t>identify the potential need for new 802.3 standards to support cabling requirements of future 802.11ax/ad/ay systems</a:t>
            </a:r>
            <a:r>
              <a:rPr lang="en-GB" altLang="en-US" sz="2000" dirty="0"/>
              <a:t>. Target timeframe: July 2018</a:t>
            </a:r>
            <a:br>
              <a:rPr lang="en-GB" altLang="en-US" sz="2000" dirty="0"/>
            </a:br>
            <a:endParaRPr lang="en-GB" altLang="en-US" sz="2000" dirty="0"/>
          </a:p>
          <a:p>
            <a:r>
              <a:rPr lang="en-GB" altLang="en-US" sz="2000" dirty="0"/>
              <a:t>The question is similar to the one asked a few years ago, which led to the development of 802.3bz for 2.5 and 5Gb/s operation over balanced twisted pair wiring. 802.3bz is now a completed amendment.</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July 2018</a:t>
            </a:r>
            <a:endParaRPr lang="en-GB" dirty="0"/>
          </a:p>
        </p:txBody>
      </p:sp>
    </p:spTree>
    <p:extLst>
      <p:ext uri="{BB962C8B-B14F-4D97-AF65-F5344CB8AC3E}">
        <p14:creationId xmlns:p14="http://schemas.microsoft.com/office/powerpoint/2010/main" val="385074225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1131</TotalTime>
  <Words>628</Words>
  <Application>Microsoft Macintosh PowerPoint</Application>
  <PresentationFormat>On-screen Show (4:3)</PresentationFormat>
  <Paragraphs>93</Paragraphs>
  <Slides>9</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Office Theme</vt:lpstr>
      <vt:lpstr>Document</vt:lpstr>
      <vt:lpstr>ECR Ad Hoc Telecon Agenda – July 3, 2018</vt:lpstr>
      <vt:lpstr> Ethernet Cabling Requirements (ECR) Ad Hoc </vt:lpstr>
      <vt:lpstr>Meeting Protocol</vt:lpstr>
      <vt:lpstr>Patent Policy</vt:lpstr>
      <vt:lpstr>Other guidelines for IEEE WG meetings</vt:lpstr>
      <vt:lpstr>Patent-related information</vt:lpstr>
      <vt:lpstr>Participation in IEEE 802 Meetings</vt:lpstr>
      <vt:lpstr>Agenda Items </vt:lpstr>
      <vt:lpstr>ECR Scope</vt:lpstr>
    </vt:vector>
  </TitlesOfParts>
  <Company>Huawei Technologies Co.,Ltd.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TGax March 2017 Meeting Agenda</dc:title>
  <dc:creator>Osama AboulMagd</dc:creator>
  <cp:lastModifiedBy>Osama  Aboul-Magd</cp:lastModifiedBy>
  <cp:revision>78</cp:revision>
  <cp:lastPrinted>1601-01-01T00:00:00Z</cp:lastPrinted>
  <dcterms:created xsi:type="dcterms:W3CDTF">2017-01-26T15:28:16Z</dcterms:created>
  <dcterms:modified xsi:type="dcterms:W3CDTF">2018-07-02T11:05:05Z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1527607373</vt:lpwstr>
  </property>
</Properties>
</file>