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79" r:id="rId14"/>
    <p:sldId id="277" r:id="rId1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5EB3C-0247-4A19-9383-71599C3B84F2}" v="550" dt="2018-06-04T15:03:47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 varScale="1">
        <p:scale>
          <a:sx n="66" d="100"/>
          <a:sy n="66" d="100"/>
        </p:scale>
        <p:origin x="1632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ennedy" userId="365e0a31cecd9040" providerId="LiveId" clId="{AA702E29-69C7-45A2-905E-3EA32DFE2D00}"/>
    <pc:docChg chg="addSld delSld modSld modMainMaster">
      <pc:chgData name="Richard Kennedy" userId="365e0a31cecd9040" providerId="LiveId" clId="{AA702E29-69C7-45A2-905E-3EA32DFE2D00}" dt="2018-06-04T15:03:47.785" v="548" actId="20577"/>
      <pc:docMkLst>
        <pc:docMk/>
      </pc:docMkLst>
      <pc:sldChg chg="modSp">
        <pc:chgData name="Richard Kennedy" userId="365e0a31cecd9040" providerId="LiveId" clId="{AA702E29-69C7-45A2-905E-3EA32DFE2D00}" dt="2018-06-04T14:46:46.421" v="215"/>
        <pc:sldMkLst>
          <pc:docMk/>
          <pc:sldMk cId="0" sldId="256"/>
        </pc:sldMkLst>
        <pc:spChg chg="mod">
          <ac:chgData name="Richard Kennedy" userId="365e0a31cecd9040" providerId="LiveId" clId="{AA702E29-69C7-45A2-905E-3EA32DFE2D00}" dt="2018-06-04T14:24:57.954" v="1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ichard Kennedy" userId="365e0a31cecd9040" providerId="LiveId" clId="{AA702E29-69C7-45A2-905E-3EA32DFE2D00}" dt="2018-06-04T14:46:46.421" v="21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Richard Kennedy" userId="365e0a31cecd9040" providerId="LiveId" clId="{AA702E29-69C7-45A2-905E-3EA32DFE2D00}" dt="2018-06-04T14:26:26.965" v="31" actId="14100"/>
        <pc:sldMkLst>
          <pc:docMk/>
          <pc:sldMk cId="3129921717" sldId="267"/>
        </pc:sldMkLst>
        <pc:spChg chg="mod">
          <ac:chgData name="Richard Kennedy" userId="365e0a31cecd9040" providerId="LiveId" clId="{AA702E29-69C7-45A2-905E-3EA32DFE2D00}" dt="2018-06-04T14:25:53.281" v="27" actId="20577"/>
          <ac:spMkLst>
            <pc:docMk/>
            <pc:sldMk cId="3129921717" sldId="267"/>
            <ac:spMk id="2" creationId="{C541B5E3-7553-4BF9-B201-1B8F9A292FFB}"/>
          </ac:spMkLst>
        </pc:spChg>
        <pc:spChg chg="mod">
          <ac:chgData name="Richard Kennedy" userId="365e0a31cecd9040" providerId="LiveId" clId="{AA702E29-69C7-45A2-905E-3EA32DFE2D00}" dt="2018-06-04T14:26:26.965" v="31" actId="14100"/>
          <ac:spMkLst>
            <pc:docMk/>
            <pc:sldMk cId="3129921717" sldId="267"/>
            <ac:spMk id="3" creationId="{A2D055D4-0B56-44D1-8A7D-ED314F4A5BCF}"/>
          </ac:spMkLst>
        </pc:spChg>
      </pc:sldChg>
      <pc:sldChg chg="modSp">
        <pc:chgData name="Richard Kennedy" userId="365e0a31cecd9040" providerId="LiveId" clId="{AA702E29-69C7-45A2-905E-3EA32DFE2D00}" dt="2018-06-04T14:36:10.992" v="120" actId="20577"/>
        <pc:sldMkLst>
          <pc:docMk/>
          <pc:sldMk cId="3121075547" sldId="268"/>
        </pc:sldMkLst>
        <pc:spChg chg="mod">
          <ac:chgData name="Richard Kennedy" userId="365e0a31cecd9040" providerId="LiveId" clId="{AA702E29-69C7-45A2-905E-3EA32DFE2D00}" dt="2018-06-04T14:36:10.992" v="120" actId="20577"/>
          <ac:spMkLst>
            <pc:docMk/>
            <pc:sldMk cId="3121075547" sldId="268"/>
            <ac:spMk id="3" creationId="{DFB7932F-9597-4A7C-8DF0-1A74432BA8F0}"/>
          </ac:spMkLst>
        </pc:spChg>
      </pc:sldChg>
      <pc:sldChg chg="modSp">
        <pc:chgData name="Richard Kennedy" userId="365e0a31cecd9040" providerId="LiveId" clId="{AA702E29-69C7-45A2-905E-3EA32DFE2D00}" dt="2018-06-04T14:40:48.764" v="159" actId="6549"/>
        <pc:sldMkLst>
          <pc:docMk/>
          <pc:sldMk cId="325290270" sldId="274"/>
        </pc:sldMkLst>
        <pc:spChg chg="mod">
          <ac:chgData name="Richard Kennedy" userId="365e0a31cecd9040" providerId="LiveId" clId="{AA702E29-69C7-45A2-905E-3EA32DFE2D00}" dt="2018-06-04T14:40:48.764" v="159" actId="6549"/>
          <ac:spMkLst>
            <pc:docMk/>
            <pc:sldMk cId="325290270" sldId="274"/>
            <ac:spMk id="3" creationId="{CAEEEAB8-7BD8-4055-95A6-143165604138}"/>
          </ac:spMkLst>
        </pc:spChg>
      </pc:sldChg>
      <pc:sldChg chg="modSp">
        <pc:chgData name="Richard Kennedy" userId="365e0a31cecd9040" providerId="LiveId" clId="{AA702E29-69C7-45A2-905E-3EA32DFE2D00}" dt="2018-06-04T14:44:54.475" v="210" actId="14100"/>
        <pc:sldMkLst>
          <pc:docMk/>
          <pc:sldMk cId="1062176954" sldId="275"/>
        </pc:sldMkLst>
        <pc:spChg chg="mod">
          <ac:chgData name="Richard Kennedy" userId="365e0a31cecd9040" providerId="LiveId" clId="{AA702E29-69C7-45A2-905E-3EA32DFE2D00}" dt="2018-06-04T14:44:54.475" v="210" actId="14100"/>
          <ac:spMkLst>
            <pc:docMk/>
            <pc:sldMk cId="1062176954" sldId="275"/>
            <ac:spMk id="3" creationId="{8E5D0F5E-F833-4AFD-B558-5589D58EBEB6}"/>
          </ac:spMkLst>
        </pc:spChg>
      </pc:sldChg>
      <pc:sldChg chg="modSp del">
        <pc:chgData name="Richard Kennedy" userId="365e0a31cecd9040" providerId="LiveId" clId="{AA702E29-69C7-45A2-905E-3EA32DFE2D00}" dt="2018-06-04T14:45:26.256" v="214" actId="2696"/>
        <pc:sldMkLst>
          <pc:docMk/>
          <pc:sldMk cId="2913801105" sldId="276"/>
        </pc:sldMkLst>
        <pc:spChg chg="mod">
          <ac:chgData name="Richard Kennedy" userId="365e0a31cecd9040" providerId="LiveId" clId="{AA702E29-69C7-45A2-905E-3EA32DFE2D00}" dt="2018-06-04T14:45:09.228" v="213" actId="20577"/>
          <ac:spMkLst>
            <pc:docMk/>
            <pc:sldMk cId="2913801105" sldId="276"/>
            <ac:spMk id="2" creationId="{979DEEE7-C360-47FC-B8FA-CC2165917EB9}"/>
          </ac:spMkLst>
        </pc:spChg>
      </pc:sldChg>
      <pc:sldChg chg="modSp add">
        <pc:chgData name="Richard Kennedy" userId="365e0a31cecd9040" providerId="LiveId" clId="{AA702E29-69C7-45A2-905E-3EA32DFE2D00}" dt="2018-06-04T15:03:19.459" v="544" actId="20577"/>
        <pc:sldMkLst>
          <pc:docMk/>
          <pc:sldMk cId="2319413393" sldId="278"/>
        </pc:sldMkLst>
        <pc:spChg chg="mod">
          <ac:chgData name="Richard Kennedy" userId="365e0a31cecd9040" providerId="LiveId" clId="{AA702E29-69C7-45A2-905E-3EA32DFE2D00}" dt="2018-06-04T15:02:48.086" v="486" actId="20577"/>
          <ac:spMkLst>
            <pc:docMk/>
            <pc:sldMk cId="2319413393" sldId="278"/>
            <ac:spMk id="2" creationId="{E378FBB9-2252-4D44-9AD6-1209C1EBE88A}"/>
          </ac:spMkLst>
        </pc:spChg>
        <pc:spChg chg="mod">
          <ac:chgData name="Richard Kennedy" userId="365e0a31cecd9040" providerId="LiveId" clId="{AA702E29-69C7-45A2-905E-3EA32DFE2D00}" dt="2018-06-04T15:03:19.459" v="544" actId="20577"/>
          <ac:spMkLst>
            <pc:docMk/>
            <pc:sldMk cId="2319413393" sldId="278"/>
            <ac:spMk id="3" creationId="{13AECE3B-4376-4FEF-BFA9-9860D18EAB60}"/>
          </ac:spMkLst>
        </pc:spChg>
      </pc:sldChg>
      <pc:sldChg chg="modSp add">
        <pc:chgData name="Richard Kennedy" userId="365e0a31cecd9040" providerId="LiveId" clId="{AA702E29-69C7-45A2-905E-3EA32DFE2D00}" dt="2018-06-04T15:03:47.785" v="548" actId="20577"/>
        <pc:sldMkLst>
          <pc:docMk/>
          <pc:sldMk cId="2473901019" sldId="279"/>
        </pc:sldMkLst>
        <pc:spChg chg="mod">
          <ac:chgData name="Richard Kennedy" userId="365e0a31cecd9040" providerId="LiveId" clId="{AA702E29-69C7-45A2-905E-3EA32DFE2D00}" dt="2018-06-04T15:03:36.015" v="545"/>
          <ac:spMkLst>
            <pc:docMk/>
            <pc:sldMk cId="2473901019" sldId="279"/>
            <ac:spMk id="2" creationId="{3DAD821D-C802-4A38-8083-D7260A6181BE}"/>
          </ac:spMkLst>
        </pc:spChg>
        <pc:spChg chg="mod">
          <ac:chgData name="Richard Kennedy" userId="365e0a31cecd9040" providerId="LiveId" clId="{AA702E29-69C7-45A2-905E-3EA32DFE2D00}" dt="2018-06-04T15:03:47.785" v="548" actId="20577"/>
          <ac:spMkLst>
            <pc:docMk/>
            <pc:sldMk cId="2473901019" sldId="279"/>
            <ac:spMk id="3" creationId="{65AF200F-9B17-467D-8CD0-E9B36CCF96BC}"/>
          </ac:spMkLst>
        </pc:spChg>
      </pc:sldChg>
      <pc:sldMasterChg chg="modSp">
        <pc:chgData name="Richard Kennedy" userId="365e0a31cecd9040" providerId="LiveId" clId="{AA702E29-69C7-45A2-905E-3EA32DFE2D00}" dt="2018-06-04T14:24:10.570" v="12" actId="20577"/>
        <pc:sldMasterMkLst>
          <pc:docMk/>
          <pc:sldMasterMk cId="0" sldId="2147483648"/>
        </pc:sldMasterMkLst>
        <pc:spChg chg="mod">
          <ac:chgData name="Richard Kennedy" userId="365e0a31cecd9040" providerId="LiveId" clId="{AA702E29-69C7-45A2-905E-3EA32DFE2D00}" dt="2018-06-04T14:24:10.570" v="1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Rich Kennedy,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6912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g950142cqlghh3d/Multiband%20White%20Space%20Spectrum%20Access%20.pdf?dl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ml.org/meetings/2005/04/pi/DARPA_X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A Future For Unlicensed 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1150937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2018-06-04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5008"/>
              </p:ext>
            </p:extLst>
          </p:nvPr>
        </p:nvGraphicFramePr>
        <p:xfrm>
          <a:off x="520700" y="3613150"/>
          <a:ext cx="77295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44564" progId="Word.Document.8">
                  <p:embed/>
                </p:oleObj>
              </mc:Choice>
              <mc:Fallback>
                <p:oleObj name="Document" r:id="rId4" imgW="8248712" imgH="25445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13150"/>
                        <a:ext cx="7729538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172-CD65-46B3-A1F7-158D7ACE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Much Work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EEAB8-7BD8-4055-95A6-14316560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Only the basic concepts are addressed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Separation of the radio module will require standards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make this workable for low-cost WLAN use, advances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Frequency adjustable antennas need to be made practical for this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Wide-range, efficient approach to LNA, PA design, e.g. multiple selectable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B99-9987-4627-BD59-C1BBBCA350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7371-2DC4-4237-8348-B6CE8046D6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61B56-8B2D-4DC2-9330-86450E46A1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F15B-4CB9-4B76-9597-3BCA059E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Regulatory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0F5E-F833-4AFD-B558-5589D58E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Far more daunting are the regulatory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Regulators hesitant to upset the status quo, i.e. fixed allocation of spectrum with traditional protections against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Incumbents resist any sharing, no matter how effective technology is in protecting them from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Incumbents who have paid for spectrum do not want to deal with “freeloaders”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TVWS database proven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CBRS database being tested; 6 GHz band sharing will most likely need a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AI can significantly add to protection of incumbents and effective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802.18 will take up this effort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129D5-6506-4D84-9746-CB182BDEC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9651-D071-4A2E-B316-720CCF08A6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06765-F011-4728-B4BE-B4479B0638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17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FBB9-2252-4D44-9AD6-1209C1EB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ECE3B-4376-4FEF-BFA9-9860D18EA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believe that a group or groups within IEEE 802 should investigate the feasibility of Multi-band White Space?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information required to make a decision?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71E14-8528-4AE7-81BF-5557278E75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383BF-872D-41C0-B221-F9D27E691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31AA57-9864-4016-A3C0-0B8F12BE4D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41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821D-C802-4A38-8083-D7260A618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F200F-9B17-467D-8CD0-E9B36CCF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Which group(s) </a:t>
            </a:r>
            <a:r>
              <a:rPr lang="en-US" dirty="0"/>
              <a:t>should do this 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802.11?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802.22?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Both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D5B49-F3D4-4198-8836-753EE72500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F7716-5EB3-4CC9-9BA8-1184C2EC9B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EFFCA9-4D00-4628-A280-E5EF8C9618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01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A381-C1E5-42D8-AA04-EE231FC0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ED81-1D00-4472-93EF-A8B56DE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ED85-C58B-4CA2-B387-A4D74352B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9547-2A09-4BE5-BF27-44D0B71B35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C8436A-C48A-4DCC-91B0-A7EA87BF3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Introduction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7"/>
            <a:ext cx="7772400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Regardless of everything we do to develop new, better, faster wireless technologies, the available spectrum has a hard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We can continue to go higher in frequency, but there are shortcomings in range, power requirements and cost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Technology breakthroughs are always possible, but infrequent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Where is the better answer: Unused and underused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Regulator recognition of this is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All references to unlicensed, which is an FCC term, also refers to license exempt, as used elsewhere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Whitepaper with additional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2"/>
              </a:rPr>
              <a:t>https://www.dropbox.com/s/g950142cqlghh3d/Multiband%20White%20Space%20Spectrum%20Access%20.pdf?dl=0</a:t>
            </a:r>
            <a:r>
              <a:rPr lang="en-US" altLang="en-US" sz="1600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6475" y="6524625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B5E3-7553-4BF9-B201-1B8F9A29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55D4-0B56-44D1-8A7D-ED314F4A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DARPA Project XG tried to take advantage of unused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www.daml.org/meetings/2005/04/pi/DARPA_XG.pdf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across a range of frequencies could locate unused segments for a specific location and time, i.e. White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Perfect identification of unused spectrum is required, and very difficult using only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2006, the FCC looked at this WRT the TV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digital transition could make a lot of spectrum available for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 decision to auction the 600 MHz band severely limited the number of available 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F3DAF-8ED7-490B-9353-1A1BBEFA9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BFB3-F7D0-4F9A-902A-9443F3C43B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98318-1147-4201-BA08-16387D242C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CEDA-4DEC-452D-BC08-18D50E44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TV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932F-9597-4A7C-8DF0-1A74432B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take advantage of this FCC R&amp;O (FCC 06-156), IEEE 802 developed two new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802.11af for Local Area Networks (WLAN)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802.22 for Regional Area Networks (WRAN)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key to the success of TVWS as a consumer technology was low cost based on Wi-Fi economies of scale, as semiconductor companies count on large markets to commit to silicon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Unfortunately, with places like New York, Los Angeles and Chicago with one or fewer TVWS channels available, interest in developing silicon waned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TVWS – R.I.P. (at least foe WLANs)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15E60-2B58-4F04-AA48-7B519F7372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1845-FBD2-4391-B90E-BF9AB8949D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80F19-3319-4368-91DA-DBB24F12B4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0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35F5-FD0D-4CEF-B687-B5FEA0E3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Rethinking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CD7B-657F-42AA-B126-70DF3504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limited expectations for TVWS resulted in a loss of interest in all White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location and time, there are still vast amounts of White Space, but with technical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technical and regulatory challenges has always been an IEEE 802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key to rethinking White Spaces is identifying the challenges and meeting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what are the challenges?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Technical: Efficient operation across a wide range of frequencies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Regulatory: Getting help from regulators to enable use of all White Spaces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31E25-8B8B-4725-8A13-F005F7BC0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AB0C-BB7D-4BDA-8F15-0A4978826A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4282C4-86B4-45C8-8BA6-425826A1C8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5417-E4A5-416E-BEAD-ABFCABFA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Technical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EEDF-69E6-4481-943F-BAFCC294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low cost technologies cannot efficiently address a wide range of 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Radio components such as PAs, LNAs, and antennas are optimized for relatively narrow frequency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frequency bands can have different regulatory limits on bandwidth, power,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Breaking the radio out into a separate module can support multiple bands with today’s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Immediately applicable for last-mile wireless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 advances can address WLAN with Wi-Fi-like economies of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5520D-E91B-4256-9852-29AD3BC9B5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2D5D-C334-49CB-979F-E07C8EEA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466E6-1989-44FA-B2D2-3B11C34CB3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AE894B-4C95-4968-BAC9-B5F2BED2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Basic Architecture &amp;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24F1E-B99B-4B5B-A717-615E3A412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AC21-8B3A-4BAD-9339-83992330D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30E516-C43C-4075-B560-D4AE4C60B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EAB78B-299C-4544-874D-E0874FF9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4992258" cy="2227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EAE16-3FEF-475C-B824-0EC73DC53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30" y="4167000"/>
            <a:ext cx="743154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6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482E-6AE5-423E-8199-7444AB27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Radio Module Features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EEF88-F383-4616-9A13-D4943624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Band specific radio, PA, LNA and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Bandwidth selected for efficiency/cost of RF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Selectable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For cost reduction – wider bandwidth coverage with a single module at lower efficiency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Memory device with regulatory database information relative to the specific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Pre-programmed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Internet updateable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Contains MAC parameters for the specific band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Communicates with MAC module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Periodic regulatory updates from the Internet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Checks for energy on white space channels and reports to central database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Optional additional radio for In-Service Monitoring (ISM)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FAA53-B80A-4185-BAEB-D2A5F187F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A7B99-BA1C-4CAA-8820-D2E096F32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Rich Kennedy, self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97BB-5CD6-4639-8886-19AD0CE2D1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4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1CBF-3694-4722-99A2-FBD08FB7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MAC Module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E68D-E085-4672-8828-87D044EED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Standard 802.11 or 802.22 MAC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Regulatory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Radio module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MAC parameters for the specific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provide updates to database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the database via the Internet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database 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relay detected database errors, inaccuracies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569F6-EC71-4EB0-974F-55F95D0E1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F5E7-1E1F-4638-B265-3570EDFB76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CCD09D-5A21-49EE-A5EA-556008E7CE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5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64593</TotalTime>
  <Words>992</Words>
  <Application>Microsoft Office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A Future For Unlicensed Spectrum</vt:lpstr>
      <vt:lpstr>Introduction</vt:lpstr>
      <vt:lpstr>Background</vt:lpstr>
      <vt:lpstr>TV White Spaces</vt:lpstr>
      <vt:lpstr>Rethinking White Spaces</vt:lpstr>
      <vt:lpstr>Addressing the Technical Challenges</vt:lpstr>
      <vt:lpstr>Basic Architecture &amp; Application</vt:lpstr>
      <vt:lpstr>Radio Module Features</vt:lpstr>
      <vt:lpstr>MAC Module Features</vt:lpstr>
      <vt:lpstr>Much Work Needed</vt:lpstr>
      <vt:lpstr>Addressing the Regulatory Challenges</vt:lpstr>
      <vt:lpstr>Straw Poll</vt:lpstr>
      <vt:lpstr>Straw Poll</vt:lpstr>
      <vt:lpstr>Questions?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Richard Kennedy</cp:lastModifiedBy>
  <cp:revision>366</cp:revision>
  <cp:lastPrinted>2017-08-03T16:59:47Z</cp:lastPrinted>
  <dcterms:created xsi:type="dcterms:W3CDTF">2016-03-03T14:54:45Z</dcterms:created>
  <dcterms:modified xsi:type="dcterms:W3CDTF">2018-06-04T15:03:55Z</dcterms:modified>
</cp:coreProperties>
</file>