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813" r:id="rId34"/>
    <p:sldId id="776" r:id="rId35"/>
    <p:sldId id="807" r:id="rId36"/>
    <p:sldId id="800" r:id="rId37"/>
    <p:sldId id="694" r:id="rId38"/>
    <p:sldId id="695" r:id="rId39"/>
    <p:sldId id="814" r:id="rId40"/>
    <p:sldId id="740" r:id="rId41"/>
    <p:sldId id="741"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0" autoAdjust="0"/>
  </p:normalViewPr>
  <p:slideViewPr>
    <p:cSldViewPr>
      <p:cViewPr varScale="1">
        <p:scale>
          <a:sx n="64" d="100"/>
          <a:sy n="64" d="100"/>
        </p:scale>
        <p:origin x="696" y="4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547"/>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802.11-18/1042r7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113"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43</a:t>
            </a:r>
            <a:r>
              <a:rPr lang="en-US" dirty="0" smtClean="0"/>
              <a:t> s</a:t>
            </a:r>
            <a:r>
              <a:rPr lang="en-US" b="0" dirty="0" smtClean="0"/>
              <a:t>ubmissions (updated on July </a:t>
            </a:r>
            <a:r>
              <a:rPr lang="en-US" dirty="0"/>
              <a:t>9</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26150328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Vinod </a:t>
                      </a:r>
                      <a:r>
                        <a:rPr lang="en-US" sz="1100" b="0" i="0" u="none" strike="noStrike" dirty="0" err="1">
                          <a:solidFill>
                            <a:srgbClr val="00B050"/>
                          </a:solidFill>
                          <a:effectLst/>
                          <a:latin typeface="Calibri" panose="020F0502020204030204" pitchFamily="34" charset="0"/>
                        </a:rPr>
                        <a:t>Kristem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Symbol Randomization Techniques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695479088"/>
              </p:ext>
            </p:extLst>
          </p:nvPr>
        </p:nvGraphicFramePr>
        <p:xfrm>
          <a:off x="677863" y="2621748"/>
          <a:ext cx="7772399" cy="1533891"/>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119632546"/>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a:solidFill>
                            <a:schemeClr val="tx1"/>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a:solidFill>
                            <a:schemeClr val="tx1"/>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test for some TBD in sec 31.10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Guoqing</a:t>
                      </a:r>
                      <a:r>
                        <a:rPr lang="en-US" sz="1100" b="0" i="0" u="none" strike="noStrike" dirty="0" smtClean="0">
                          <a:solidFill>
                            <a:srgbClr val="00B050"/>
                          </a:solidFill>
                          <a:effectLst/>
                          <a:latin typeface="Calibri" panose="020F0502020204030204" pitchFamily="34" charset="0"/>
                        </a:rPr>
                        <a:t> Li</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Apple</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372655781"/>
              </p:ext>
            </p:extLst>
          </p:nvPr>
        </p:nvGraphicFramePr>
        <p:xfrm>
          <a:off x="723900" y="2438400"/>
          <a:ext cx="7858635" cy="2560623"/>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18/1206</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Issues on channel usage in WUR FDMA transmission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Hanseul</a:t>
                      </a:r>
                      <a:r>
                        <a:rPr lang="en-US" sz="1100" b="0" i="0" u="none" strike="noStrike" dirty="0" smtClean="0">
                          <a:solidFill>
                            <a:srgbClr val="000000"/>
                          </a:solidFill>
                          <a:effectLst/>
                          <a:latin typeface="Calibri" panose="020F0502020204030204" pitchFamily="34" charset="0"/>
                        </a:rPr>
                        <a:t> Hong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FDMA</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18/1207</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11ba with Conventional 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Jinsoo</a:t>
                      </a:r>
                      <a:r>
                        <a:rPr lang="en-US" sz="1100" b="0" i="0" u="none" strike="noStrike" dirty="0" smtClean="0">
                          <a:solidFill>
                            <a:schemeClr val="bg1">
                              <a:lumMod val="65000"/>
                            </a:schemeClr>
                          </a:solidFill>
                          <a:effectLst/>
                          <a:latin typeface="Calibri" panose="020F0502020204030204" pitchFamily="34" charset="0"/>
                        </a:rPr>
                        <a:t> </a:t>
                      </a:r>
                      <a:r>
                        <a:rPr lang="en-US" sz="1100" b="0" i="0" u="none" strike="noStrike" dirty="0" err="1" smtClean="0">
                          <a:solidFill>
                            <a:schemeClr val="bg1">
                              <a:lumMod val="65000"/>
                            </a:schemeClr>
                          </a:solidFill>
                          <a:effectLst/>
                          <a:latin typeface="Calibri" panose="020F0502020204030204" pitchFamily="34" charset="0"/>
                        </a:rPr>
                        <a:t>Ahn</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Yonsei</a:t>
                      </a:r>
                      <a:r>
                        <a:rPr lang="en-US" sz="1100" b="0" i="0" u="none" strike="noStrike" dirty="0" smtClean="0">
                          <a:solidFill>
                            <a:schemeClr val="bg1">
                              <a:lumMod val="65000"/>
                            </a:schemeClr>
                          </a:solidFill>
                          <a:effectLst/>
                          <a:latin typeface="Calibri" panose="020F0502020204030204" pitchFamily="34" charset="0"/>
                        </a:rPr>
                        <a:t> Univ.</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MAC</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18/0895</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Addressing in VL Wake-up frame (SP)</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18/1241</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Remaining Issues on Individually-addressed BU Delivery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p>
          <a:p>
            <a:pPr lvl="1">
              <a:spcBef>
                <a:spcPts val="0"/>
              </a:spcBef>
            </a:pPr>
            <a:r>
              <a:rPr lang="en-US" altLang="en-US" sz="1300" dirty="0" smtClean="0"/>
              <a:t>Presentations,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Presentations,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 James Lepp</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4213" y="1600200"/>
            <a:ext cx="8382000" cy="4494213"/>
          </a:xfrm>
        </p:spPr>
        <p:txBody>
          <a:bodyPr/>
          <a:lstStyle/>
          <a:p>
            <a:pPr>
              <a:spcBef>
                <a:spcPts val="200"/>
              </a:spcBef>
              <a:defRPr/>
            </a:pPr>
            <a:r>
              <a:rPr lang="en-US" altLang="en-US" dirty="0" smtClean="0"/>
              <a:t>Call </a:t>
            </a:r>
            <a:r>
              <a:rPr lang="en-US" altLang="en-US" dirty="0"/>
              <a:t>meeting to </a:t>
            </a:r>
            <a:r>
              <a:rPr lang="en-US" altLang="en-US" dirty="0" smtClean="0"/>
              <a:t>order</a:t>
            </a:r>
          </a:p>
          <a:p>
            <a:pPr>
              <a:spcBef>
                <a:spcPts val="200"/>
              </a:spcBef>
              <a:defRPr/>
            </a:pPr>
            <a:r>
              <a:rPr lang="en-US" altLang="en-US" dirty="0" smtClean="0"/>
              <a:t>Acting Secretary: Po-kai Huang</a:t>
            </a:r>
            <a:endParaRPr lang="en-US" altLang="en-US" dirty="0"/>
          </a:p>
          <a:p>
            <a:pPr>
              <a:spcBef>
                <a:spcPts val="200"/>
              </a:spcBef>
              <a:defRPr/>
            </a:pPr>
            <a:r>
              <a:rPr lang="en-US" altLang="en-US" dirty="0"/>
              <a:t>IEEE 802 and 802.11 IPR Policy and procedure</a:t>
            </a:r>
          </a:p>
          <a:p>
            <a:pPr>
              <a:spcBef>
                <a:spcPts val="200"/>
              </a:spcBef>
              <a:defRPr/>
            </a:pPr>
            <a:r>
              <a:rPr lang="en-US" altLang="en-US" dirty="0" smtClean="0"/>
              <a:t>Presentations (from </a:t>
            </a:r>
            <a:r>
              <a:rPr lang="en-US" altLang="en-US" dirty="0"/>
              <a:t>the submission </a:t>
            </a:r>
            <a:r>
              <a:rPr lang="en-US" altLang="en-US" dirty="0" smtClean="0"/>
              <a:t>slides -  MAC list):</a:t>
            </a:r>
          </a:p>
          <a:p>
            <a:pPr lvl="1">
              <a:spcBef>
                <a:spcPts val="200"/>
              </a:spcBef>
              <a:defRPr/>
            </a:pPr>
            <a:r>
              <a:rPr lang="en-US" altLang="en-US" dirty="0" smtClean="0"/>
              <a:t>11-18-1121r2 (with SP)</a:t>
            </a:r>
          </a:p>
          <a:p>
            <a:pPr lvl="1">
              <a:spcBef>
                <a:spcPts val="200"/>
              </a:spcBef>
              <a:defRPr/>
            </a:pPr>
            <a:r>
              <a:rPr lang="en-US" altLang="en-US" dirty="0" smtClean="0"/>
              <a:t>11-18-1157r5 (with SP)</a:t>
            </a:r>
          </a:p>
          <a:p>
            <a:pPr lvl="1">
              <a:spcBef>
                <a:spcPts val="200"/>
              </a:spcBef>
              <a:defRPr/>
            </a:pPr>
            <a:r>
              <a:rPr lang="en-US" altLang="en-US" dirty="0" smtClean="0"/>
              <a:t>11-18-1158r0 (more offline discussions needed)</a:t>
            </a:r>
          </a:p>
          <a:p>
            <a:pPr lvl="1">
              <a:spcBef>
                <a:spcPts val="200"/>
              </a:spcBef>
              <a:defRPr/>
            </a:pPr>
            <a:r>
              <a:rPr lang="en-US" altLang="en-US" dirty="0"/>
              <a:t>11-18-1159r0 (more offline discussions needed</a:t>
            </a:r>
            <a:r>
              <a:rPr lang="en-US" altLang="en-US" dirty="0" smtClean="0"/>
              <a:t>)</a:t>
            </a:r>
          </a:p>
          <a:p>
            <a:pPr lvl="1">
              <a:spcBef>
                <a:spcPts val="200"/>
              </a:spcBef>
              <a:defRPr/>
            </a:pPr>
            <a:r>
              <a:rPr lang="en-US" altLang="en-US" dirty="0" smtClean="0"/>
              <a:t>11-18-1120r1 (with SP)</a:t>
            </a:r>
          </a:p>
          <a:p>
            <a:pPr lvl="1">
              <a:spcBef>
                <a:spcPts val="200"/>
              </a:spcBef>
              <a:defRPr/>
            </a:pPr>
            <a:r>
              <a:rPr lang="en-US" altLang="en-US" dirty="0" smtClean="0"/>
              <a:t>11-18-1207r0 withdrawn</a:t>
            </a:r>
          </a:p>
          <a:p>
            <a:pPr lvl="1">
              <a:spcBef>
                <a:spcPts val="200"/>
              </a:spcBef>
              <a:defRPr/>
            </a:pPr>
            <a:r>
              <a:rPr lang="en-US" altLang="en-US" dirty="0" smtClean="0"/>
              <a:t>11-18-0895r2 (with SP)</a:t>
            </a:r>
          </a:p>
          <a:p>
            <a:pPr lvl="1">
              <a:spcBef>
                <a:spcPts val="200"/>
              </a:spcBef>
              <a:defRPr/>
            </a:pPr>
            <a:r>
              <a:rPr lang="en-US" altLang="en-US" dirty="0" smtClean="0"/>
              <a:t>11-18-1241r0</a:t>
            </a:r>
            <a:endParaRPr lang="en-US" altLang="en-US" dirty="0"/>
          </a:p>
          <a:p>
            <a:pPr>
              <a:spcBef>
                <a:spcPts val="200"/>
              </a:spcBef>
            </a:pPr>
            <a:r>
              <a:rPr lang="en-US" altLang="en-US" dirty="0" smtClean="0"/>
              <a:t>Recess</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a:t>Acting Secretary</a:t>
            </a:r>
            <a:r>
              <a:rPr lang="en-US" altLang="en-US" dirty="0" smtClean="0"/>
              <a:t>: James Lepp</a:t>
            </a:r>
            <a:endParaRPr lang="en-US" altLang="en-US" dirty="0"/>
          </a:p>
          <a:p>
            <a:pPr>
              <a:defRPr/>
            </a:pPr>
            <a:r>
              <a:rPr lang="en-US" altLang="en-US" dirty="0" smtClean="0"/>
              <a:t>IEEE </a:t>
            </a:r>
            <a:r>
              <a:rPr lang="en-US" altLang="en-US" dirty="0"/>
              <a:t>802 and 802.11 IPR Policy and procedure</a:t>
            </a:r>
          </a:p>
          <a:p>
            <a:pPr>
              <a:defRPr/>
            </a:pPr>
            <a:r>
              <a:rPr lang="en-US" altLang="en-US" dirty="0" smtClean="0"/>
              <a:t>Presentations (from </a:t>
            </a:r>
            <a:r>
              <a:rPr lang="en-US" altLang="en-US" dirty="0"/>
              <a:t>the submission </a:t>
            </a:r>
            <a:r>
              <a:rPr lang="en-US" altLang="en-US" dirty="0" smtClean="0"/>
              <a:t>slides -  MAC list):</a:t>
            </a:r>
          </a:p>
          <a:p>
            <a:pPr lvl="1">
              <a:defRPr/>
            </a:pPr>
            <a:r>
              <a:rPr lang="en-US" altLang="en-US" dirty="0" smtClean="0"/>
              <a:t>Any remaining documents from the MAC list or those that are ready to be revisited</a:t>
            </a:r>
          </a:p>
          <a:p>
            <a:pPr lvl="1">
              <a:defRPr/>
            </a:pPr>
            <a:endParaRPr lang="en-US" altLang="en-US" dirty="0"/>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 (SP deferred)</a:t>
            </a:r>
          </a:p>
          <a:p>
            <a:pPr lvl="2"/>
            <a:r>
              <a:rPr lang="en-US" altLang="en-US" dirty="0" smtClean="0"/>
              <a:t>11-18-1168r0 (Q&amp;A with SP)</a:t>
            </a:r>
          </a:p>
          <a:p>
            <a:pPr lvl="2"/>
            <a:r>
              <a:rPr lang="en-US" altLang="en-US" dirty="0" smtClean="0"/>
              <a:t>11-18-1209r1 (with SP)</a:t>
            </a:r>
          </a:p>
          <a:p>
            <a:pPr lvl="2"/>
            <a:r>
              <a:rPr lang="en-US" altLang="en-US" dirty="0" smtClean="0"/>
              <a:t>11-18-1105r1 (with SP)</a:t>
            </a:r>
          </a:p>
          <a:p>
            <a:pPr lvl="2"/>
            <a:r>
              <a:rPr lang="en-US" altLang="en-US" dirty="0" smtClean="0"/>
              <a:t>11-18-1172r1 (with SP)</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sz="2400" dirty="0" smtClean="0"/>
              <a:t>Wednesday </a:t>
            </a:r>
            <a:r>
              <a:rPr lang="en-US" altLang="en-US" sz="2400" dirty="0"/>
              <a:t>P</a:t>
            </a:r>
            <a:r>
              <a:rPr lang="en-US" altLang="en-US" sz="2400" dirty="0" smtClean="0"/>
              <a:t>M1 (</a:t>
            </a:r>
            <a:r>
              <a:rPr lang="en-US" altLang="en-US" sz="2400" dirty="0" err="1" smtClean="0"/>
              <a:t>TGba</a:t>
            </a:r>
            <a:r>
              <a:rPr lang="en-US" altLang="en-US" sz="2400" dirty="0" smtClean="0"/>
              <a:t>)</a:t>
            </a:r>
          </a:p>
          <a:p>
            <a:pPr lvl="2"/>
            <a:r>
              <a:rPr lang="en-US" altLang="en-US" sz="2000" dirty="0" smtClean="0"/>
              <a:t>From PHY</a:t>
            </a:r>
            <a:endParaRPr lang="en-US" altLang="en-US" sz="2000" dirty="0" smtClean="0"/>
          </a:p>
          <a:p>
            <a:pPr lvl="3"/>
            <a:r>
              <a:rPr lang="en-US" altLang="en-US" sz="1800" dirty="0" smtClean="0"/>
              <a:t>11-18-1129r1 (SP)</a:t>
            </a:r>
          </a:p>
          <a:p>
            <a:pPr lvl="3"/>
            <a:r>
              <a:rPr lang="en-US" altLang="en-US" sz="1800" dirty="0" smtClean="0"/>
              <a:t>11-18-1204r0</a:t>
            </a:r>
            <a:endParaRPr lang="en-US" altLang="en-US" sz="1800" dirty="0"/>
          </a:p>
          <a:p>
            <a:pPr lvl="3"/>
            <a:r>
              <a:rPr lang="en-US" altLang="en-US" sz="1800" dirty="0" smtClean="0"/>
              <a:t>11-18-1179r1</a:t>
            </a:r>
            <a:endParaRPr lang="en-US" altLang="en-US" sz="1800" dirty="0"/>
          </a:p>
          <a:p>
            <a:pPr lvl="3"/>
            <a:r>
              <a:rPr lang="en-US" altLang="en-US" sz="1800" dirty="0" smtClean="0"/>
              <a:t>11-18-1218r0</a:t>
            </a:r>
          </a:p>
          <a:p>
            <a:pPr lvl="2"/>
            <a:r>
              <a:rPr lang="en-US" altLang="en-US" sz="2000" dirty="0" smtClean="0"/>
              <a:t>From MAC</a:t>
            </a:r>
            <a:endParaRPr lang="en-US" altLang="en-US" sz="2000" dirty="0"/>
          </a:p>
          <a:p>
            <a:pPr lvl="3"/>
            <a:r>
              <a:rPr lang="en-US" altLang="en-US" sz="1800" dirty="0" smtClean="0"/>
              <a:t>11-18-1074r2 (SP)</a:t>
            </a:r>
          </a:p>
          <a:p>
            <a:pPr lvl="3"/>
            <a:r>
              <a:rPr lang="en-US" altLang="en-US" sz="1800" dirty="0" smtClean="0"/>
              <a:t>11-18-1119r1 </a:t>
            </a:r>
            <a:endParaRPr lang="en-US" altLang="en-US" sz="1800" dirty="0"/>
          </a:p>
          <a:p>
            <a:pPr lvl="3"/>
            <a:r>
              <a:rPr lang="en-US" altLang="en-US" sz="1800" dirty="0"/>
              <a:t>11-18-1206r1</a:t>
            </a:r>
          </a:p>
          <a:p>
            <a:pPr lvl="3"/>
            <a:r>
              <a:rPr lang="en-US" altLang="en-US" sz="1800" dirty="0" smtClean="0"/>
              <a:t>11-18-1170r0</a:t>
            </a:r>
            <a:endParaRPr lang="en-US" altLang="en-US" sz="1800" dirty="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864198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p>
          <a:p>
            <a:r>
              <a:rPr lang="en-US" dirty="0" smtClean="0"/>
              <a:t>SP &amp; Motion</a:t>
            </a:r>
          </a:p>
          <a:p>
            <a:r>
              <a:rPr lang="en-US" dirty="0" smtClean="0"/>
              <a:t>(in </a:t>
            </a:r>
            <a:r>
              <a:rPr lang="en-US" dirty="0"/>
              <a:t>case of going for the WG </a:t>
            </a:r>
            <a:r>
              <a:rPr lang="en-US" dirty="0" smtClean="0"/>
              <a:t>LB) review and approve 11-18-1069 (Coexistence Assurance) </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Thursday PM2 (</a:t>
            </a:r>
            <a:r>
              <a:rPr lang="en-US" altLang="en-US" dirty="0" err="1" smtClean="0"/>
              <a:t>TGba</a:t>
            </a:r>
            <a:r>
              <a:rPr lang="en-US" altLang="en-US" dirty="0" smtClean="0"/>
              <a:t>/ARC SC Joint Session)</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IEEE </a:t>
            </a:r>
            <a:r>
              <a:rPr lang="en-US" altLang="en-US" dirty="0"/>
              <a:t>802 and 802.11 IPR Policy and procedure</a:t>
            </a:r>
          </a:p>
          <a:p>
            <a:pPr>
              <a:defRPr/>
            </a:pPr>
            <a:r>
              <a:rPr lang="en-US" altLang="en-US" dirty="0" smtClean="0"/>
              <a:t>Presentations:</a:t>
            </a:r>
            <a:endParaRPr lang="en-US" altLang="en-US" dirty="0"/>
          </a:p>
          <a:p>
            <a:pPr lvl="1"/>
            <a:r>
              <a:rPr lang="en-US" altLang="en-US" dirty="0" smtClean="0"/>
              <a:t>11-18-1017r1</a:t>
            </a:r>
          </a:p>
          <a:p>
            <a:pPr lvl="1"/>
            <a:r>
              <a:rPr lang="en-US" altLang="en-US" dirty="0" smtClean="0"/>
              <a:t>11-18-1020r2</a:t>
            </a:r>
          </a:p>
          <a:p>
            <a:r>
              <a:rPr lang="en-US" altLang="en-US" dirty="0" smtClean="0"/>
              <a:t>Next step</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39</a:t>
            </a:fld>
            <a:endParaRPr lang="en-US" altLang="en-US" sz="1200" b="0" smtClean="0"/>
          </a:p>
        </p:txBody>
      </p:sp>
    </p:spTree>
    <p:extLst>
      <p:ext uri="{BB962C8B-B14F-4D97-AF65-F5344CB8AC3E}">
        <p14:creationId xmlns:p14="http://schemas.microsoft.com/office/powerpoint/2010/main" val="47733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James Lepp &amp; Po-kai Huang</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101151</TotalTime>
  <Words>3045</Words>
  <Application>Microsoft Office PowerPoint</Application>
  <PresentationFormat>On-screen Show (4:3)</PresentationFormat>
  <Paragraphs>881</Paragraphs>
  <Slides>41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0"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Presentations (cont’d)</vt:lpstr>
      <vt:lpstr>Motions (Thursday AM2)</vt:lpstr>
      <vt:lpstr>TGba Draft Spec Status Review  – Are we ready for D1.0?</vt:lpstr>
      <vt:lpstr>TGba Timeline </vt:lpstr>
      <vt:lpstr>Goal for September 2018</vt:lpstr>
      <vt:lpstr>Teleconference Call Schedule</vt:lpstr>
      <vt:lpstr>Thursday PM2 (TGba/ARC SC Joint Session)</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11-18/1042r7</dc:title>
  <dc:subject>Submission</dc:subject>
  <dc:creator>minyoung.park@intel.com</dc:creator>
  <cp:keywords>July 2018</cp:keywords>
  <dc:description>TGba Agenda July 2018</dc:description>
  <cp:lastModifiedBy>Yangyunsong</cp:lastModifiedBy>
  <cp:revision>4396</cp:revision>
  <cp:lastPrinted>2014-11-04T15:04:57Z</cp:lastPrinted>
  <dcterms:created xsi:type="dcterms:W3CDTF">2007-04-17T18:10:23Z</dcterms:created>
  <dcterms:modified xsi:type="dcterms:W3CDTF">2018-07-11T20:18:02Z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1531339934</vt:lpwstr>
  </property>
</Properties>
</file>