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39" r:id="rId3"/>
    <p:sldId id="386" r:id="rId4"/>
    <p:sldId id="387" r:id="rId5"/>
    <p:sldId id="388" r:id="rId6"/>
    <p:sldId id="389" r:id="rId7"/>
    <p:sldId id="385" r:id="rId8"/>
    <p:sldId id="391" r:id="rId9"/>
    <p:sldId id="383" r:id="rId10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FFCC99"/>
    <a:srgbClr val="FF9900"/>
    <a:srgbClr val="A3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95" autoAdjust="0"/>
  </p:normalViewPr>
  <p:slideViewPr>
    <p:cSldViewPr>
      <p:cViewPr varScale="1">
        <p:scale>
          <a:sx n="74" d="100"/>
          <a:sy n="74" d="100"/>
        </p:scale>
        <p:origin x="1248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idx="14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5410200" y="64736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 dirty="0" smtClean="0"/>
              <a:t>Rui Cao,</a:t>
            </a:r>
            <a:r>
              <a:rPr lang="en-GB" baseline="0" dirty="0" smtClean="0"/>
              <a:t> Marvell</a:t>
            </a:r>
            <a:endParaRPr lang="en-GB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Hongyuan Zhang, Marvell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802.11-18/0859r0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/>
              <a:t>NGV </a:t>
            </a:r>
            <a:r>
              <a:rPr lang="en-US" sz="2800" dirty="0" smtClean="0"/>
              <a:t>SG PAR Discussions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062" y="229235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2018-05-08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5890243"/>
              </p:ext>
            </p:extLst>
          </p:nvPr>
        </p:nvGraphicFramePr>
        <p:xfrm>
          <a:off x="477839" y="3362325"/>
          <a:ext cx="8437562" cy="296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1" name="Document" r:id="rId4" imgW="8647874" imgH="3313143" progId="Word.Document.8">
                  <p:embed/>
                </p:oleObj>
              </mc:Choice>
              <mc:Fallback>
                <p:oleObj name="Document" r:id="rId4" imgW="8647874" imgH="3313143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839" y="3362325"/>
                        <a:ext cx="8437562" cy="29622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270827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2018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Hongyuan Zhang, Marvell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676400"/>
            <a:ext cx="7770813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In </a:t>
            </a:r>
            <a:r>
              <a:rPr lang="en-US" b="0" dirty="0"/>
              <a:t>[1] the motivation of forming NGV SG was stated</a:t>
            </a:r>
            <a:r>
              <a:rPr lang="en-US" b="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A baseline PAR proposal is in doc 11-18-861 [2]</a:t>
            </a: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Discussion point on “Scope” session of PAR proposal: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Throughput gain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Target Doppler (speed)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Longer range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 smtClean="0"/>
              <a:t>Operation Band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893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838200"/>
          </a:xfrm>
        </p:spPr>
        <p:txBody>
          <a:bodyPr/>
          <a:lstStyle/>
          <a:p>
            <a:r>
              <a:rPr lang="en-US" dirty="0" smtClean="0"/>
              <a:t>1. Throughput Gain over 11p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106" y="1524000"/>
            <a:ext cx="85344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In [3] some PHY feasibility was discussed.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To achieve more advanced use cases beyond basic safety, we think that the main goal of NGV is to improve the throughput in the most aggressive Doppler environment.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Higher achievable MCS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0" dirty="0" smtClean="0"/>
              <a:t>Longer packet length.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As shown in [3], by picking some existing PHY technologies in other amendments, in the aggressive Doppler environment we should be able to get ~2x throughput improvement from 11p observed on top of MAC.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PAR Scope may state the quantitative throughput gain over 11p </a:t>
            </a:r>
            <a:r>
              <a:rPr lang="en-US" sz="2000" b="0" u="sng" dirty="0" smtClean="0"/>
              <a:t>in aggressive Doppler environment</a:t>
            </a:r>
            <a:r>
              <a:rPr lang="en-US" sz="2000" b="0" dirty="0" smtClean="0"/>
              <a:t>.</a:t>
            </a:r>
            <a:endParaRPr lang="en-US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1934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Target Doppler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11p PAR states that: “…</a:t>
            </a:r>
            <a:r>
              <a:rPr lang="en-US" sz="2000" b="0" dirty="0"/>
              <a:t>operating at speeds up to a minimum of 200 </a:t>
            </a:r>
            <a:r>
              <a:rPr lang="en-US" sz="2000" b="0" dirty="0" smtClean="0"/>
              <a:t>km/h…”.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CV2X target is vehicle absolute speed of 250km/h, and relative speed of 500km/h.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0" dirty="0" smtClean="0"/>
              <a:t>No materialized difference from 11p in real operation.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Propose to have the same speed requirement of 250km/h in NGV’s PAR scope section.</a:t>
            </a:r>
            <a:endParaRPr lang="en-US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1426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Longer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830388"/>
            <a:ext cx="7770813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11p PAR says: “…</a:t>
            </a:r>
            <a:r>
              <a:rPr lang="en-US" sz="2000" b="0" dirty="0"/>
              <a:t>for communication ranges up to 1000 </a:t>
            </a:r>
            <a:r>
              <a:rPr lang="en-US" sz="2000" b="0" dirty="0" smtClean="0"/>
              <a:t>meters…”.</a:t>
            </a:r>
          </a:p>
          <a:p>
            <a:pPr marL="0" indent="0"/>
            <a:endParaRPr lang="en-US" sz="20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Actual range is dependent on </a:t>
            </a:r>
            <a:r>
              <a:rPr lang="en-US" sz="2000" b="0" dirty="0" err="1" smtClean="0"/>
              <a:t>Tx</a:t>
            </a:r>
            <a:r>
              <a:rPr lang="en-US" sz="2000" b="0" dirty="0" smtClean="0"/>
              <a:t> output power and </a:t>
            </a:r>
            <a:r>
              <a:rPr lang="en-US" sz="2000" b="0" dirty="0" err="1" smtClean="0"/>
              <a:t>Tx</a:t>
            </a:r>
            <a:r>
              <a:rPr lang="en-US" sz="2000" b="0" dirty="0" smtClean="0"/>
              <a:t>/Rx implementations.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As analyzed in [1][3], it should be easy to find some “low hanging fruits” from existing amendments that achieve longer range than 11p.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It may not be worthwhile to come up with a detailed range in the PAR, but instead just say “longer range than 11p”.</a:t>
            </a:r>
            <a:endParaRPr lang="en-US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421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682625"/>
          </a:xfrm>
        </p:spPr>
        <p:txBody>
          <a:bodyPr/>
          <a:lstStyle/>
          <a:p>
            <a:r>
              <a:rPr lang="en-US" dirty="0" smtClean="0"/>
              <a:t>4. Operation Band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97402"/>
            <a:ext cx="88392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It is natural to reuse the same band and channelization as DSRC in 5.85~5.925GHz band.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There was some discussions [3][4] for “protecting” the incumbent 11p/DSRC operation in the collision avoidance safety channel (Ch172), which is practically the only channel that 11p devices are deployed.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11p is dedicated for safety and it requires robustness.</a:t>
            </a:r>
            <a:endParaRPr lang="en-US" sz="16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In PAR should we say NGV PHY is excluded from Ch172?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/>
              <a:t>An alternative is not to state channel exclusion in PAR, and leave the discussion to the TG stage.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NGV may still introduce multiple-antenna 1SS cases, where it may define the CSD value, so technically NGV PHY spec may still cover Ch172, even if NGV PPDU is disallowed in this channel.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Efficient </a:t>
            </a:r>
            <a:r>
              <a:rPr lang="en-US" sz="1800" dirty="0" err="1" smtClean="0"/>
              <a:t>coex</a:t>
            </a:r>
            <a:r>
              <a:rPr lang="en-US" sz="1800" dirty="0" smtClean="0"/>
              <a:t> method to allow NGV PHY in Ch172? Again, this is likely a TG topic </a:t>
            </a:r>
            <a:endParaRPr lang="en-US" sz="1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2878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676400"/>
            <a:ext cx="86106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Do you agree that NGV PAR scope defines 2x throughput gain over 11p in the aggressive Doppler channel with highest vehicle operating speed at minimum of 250Km/h ?</a:t>
            </a: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876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676400"/>
            <a:ext cx="8610600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Which of the following options regarding the operation band in the NGV PAR scope do you prefer: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Option-1: PAR Scope states that Ch172 is not in the scope of NGV, and NGV PHY is not allowed in Ch172.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b="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 smtClean="0"/>
              <a:t>Option-2: PAR Scope does not mention channel exclusion within </a:t>
            </a:r>
            <a:r>
              <a:rPr lang="en-US" dirty="0"/>
              <a:t>5.85~5.925GHz </a:t>
            </a:r>
            <a:r>
              <a:rPr lang="en-US" dirty="0" smtClean="0"/>
              <a:t>band, and leave the discussions in TG stage.</a:t>
            </a:r>
            <a:r>
              <a:rPr lang="en-US" b="0" dirty="0" smtClean="0"/>
              <a:t> </a:t>
            </a: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260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89492"/>
            <a:ext cx="7770813" cy="1065213"/>
          </a:xfrm>
        </p:spPr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12" y="1447800"/>
            <a:ext cx="8162132" cy="4648200"/>
          </a:xfrm>
        </p:spPr>
        <p:txBody>
          <a:bodyPr/>
          <a:lstStyle/>
          <a:p>
            <a:pPr marL="0" indent="0"/>
            <a:r>
              <a:rPr lang="en-US" sz="1800" b="0" dirty="0" smtClean="0"/>
              <a:t>[1] Hongyuan Zhang </a:t>
            </a:r>
            <a:r>
              <a:rPr lang="en-US" sz="1800" b="0" dirty="0" smtClean="0"/>
              <a:t>et. al., </a:t>
            </a:r>
            <a:r>
              <a:rPr lang="en-US" sz="1800" b="0" dirty="0" smtClean="0"/>
              <a:t>“802.11 For Next Generation V2X Communications”, IEEE 802.11-18/0513r2</a:t>
            </a:r>
            <a:r>
              <a:rPr lang="en-US" sz="1800" b="0" dirty="0" smtClean="0"/>
              <a:t>.</a:t>
            </a:r>
          </a:p>
          <a:p>
            <a:pPr marL="0" indent="0"/>
            <a:r>
              <a:rPr lang="en-US" sz="1800" b="0" dirty="0" smtClean="0"/>
              <a:t>[2</a:t>
            </a:r>
            <a:r>
              <a:rPr lang="en-US" sz="1800" b="0" dirty="0"/>
              <a:t>] Hongyuan Zhang et. al., </a:t>
            </a:r>
            <a:r>
              <a:rPr lang="en-US" sz="1800" b="0" dirty="0" smtClean="0"/>
              <a:t>11-18-0861-00-0ngv-IEEE-802.11-NGV-SG-Proposed-PAR</a:t>
            </a:r>
          </a:p>
          <a:p>
            <a:pPr marL="0" indent="0"/>
            <a:r>
              <a:rPr lang="en-US" sz="1800" b="0" dirty="0" smtClean="0"/>
              <a:t>[3</a:t>
            </a:r>
            <a:r>
              <a:rPr lang="en-US" sz="1800" b="0" dirty="0"/>
              <a:t>] Hongyuan Zhang et. al., 11-18-0860-00-0ngv-NGV-PHY-Feasibility-Discussions</a:t>
            </a:r>
            <a:endParaRPr lang="en-US" sz="1800" b="0" dirty="0" smtClean="0"/>
          </a:p>
          <a:p>
            <a:pPr marL="0" indent="0"/>
            <a:r>
              <a:rPr lang="en-US" sz="1800" b="0" dirty="0" smtClean="0"/>
              <a:t>[4] Onn Haran, et. al., 11-18-0xxx-00-0ngv-802.11ngv-High-level- </a:t>
            </a:r>
            <a:r>
              <a:rPr lang="en-US" sz="1800" b="0" dirty="0"/>
              <a:t>Requirements</a:t>
            </a:r>
            <a:endParaRPr lang="en-US" sz="18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 smtClean="0"/>
              <a:t>Hongyuan Zhang, Marvell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2"/>
          </p:nvPr>
        </p:nvSpPr>
        <p:spPr/>
        <p:txBody>
          <a:bodyPr/>
          <a:lstStyle/>
          <a:p>
            <a:r>
              <a:rPr lang="en-US" smtClean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9586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54800</TotalTime>
  <Words>693</Words>
  <Application>Microsoft Office PowerPoint</Application>
  <PresentationFormat>On-screen Show (4:3)</PresentationFormat>
  <Paragraphs>85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 Unicode MS</vt:lpstr>
      <vt:lpstr>MS Gothic</vt:lpstr>
      <vt:lpstr>Arial</vt:lpstr>
      <vt:lpstr>Times New Roman</vt:lpstr>
      <vt:lpstr>Office Theme</vt:lpstr>
      <vt:lpstr>Microsoft Word 97 - 2003 Document</vt:lpstr>
      <vt:lpstr>NGV SG PAR Discussions</vt:lpstr>
      <vt:lpstr>Introduction</vt:lpstr>
      <vt:lpstr>1. Throughput Gain over 11p</vt:lpstr>
      <vt:lpstr>2. Target Doppler</vt:lpstr>
      <vt:lpstr>3. Longer Range</vt:lpstr>
      <vt:lpstr>4. Operation Band </vt:lpstr>
      <vt:lpstr>SP1</vt:lpstr>
      <vt:lpstr>SP2</vt:lpstr>
      <vt:lpstr>Reference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Park, Minyoung</dc:creator>
  <cp:lastModifiedBy>Hongyuan Zhang</cp:lastModifiedBy>
  <cp:revision>766</cp:revision>
  <cp:lastPrinted>1601-01-01T00:00:00Z</cp:lastPrinted>
  <dcterms:created xsi:type="dcterms:W3CDTF">2015-10-31T00:33:08Z</dcterms:created>
  <dcterms:modified xsi:type="dcterms:W3CDTF">2018-05-07T07:51:08Z</dcterms:modified>
</cp:coreProperties>
</file>