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doc" ContentType="application/msword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Default Extension="pict" ContentType="image/pi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2" r:id="rId4"/>
    <p:sldId id="263" r:id="rId5"/>
    <p:sldId id="265" r:id="rId6"/>
    <p:sldId id="26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0014" autoAdjust="0"/>
    <p:restoredTop sz="94660"/>
  </p:normalViewPr>
  <p:slideViewPr>
    <p:cSldViewPr>
      <p:cViewPr varScale="1">
        <p:scale>
          <a:sx n="117" d="100"/>
          <a:sy n="117" d="100"/>
        </p:scale>
        <p:origin x="-42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doc.: IEEE 802.11-18/0538r0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doc.: IEEE 802.11-18/0538r0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802.11-18/0538r0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802.11-18/0538r0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802.11-18/0538r0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802.11-18/0538r0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802.11-18/0538r0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March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18/0538r0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 smtClean="0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Fostering PAR &amp; 5C </a:t>
            </a:r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 smtClean="0"/>
              <a:t> 2018-03-06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8000" y="2286000"/>
          <a:ext cx="8128000" cy="2463800"/>
        </p:xfrm>
        <a:graphic>
          <a:graphicData uri="http://schemas.openxmlformats.org/presentationml/2006/ole">
            <p:oleObj spid="_x0000_s3076" name="Dokument" r:id="rId4" imgW="8255000" imgH="2514600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de-DE" smtClean="0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Slide set to foster and structure the discussion on the BCS PAR and 5C.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contents of the slide set captures the BCS TIG/SG group’s discussion.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Mantra to start a new project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73187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600" dirty="0" smtClean="0"/>
              <a:t>Which commercially relevant problem do you want to solve and how do </a:t>
            </a:r>
            <a:r>
              <a:rPr lang="en-US" sz="1600" dirty="0" smtClean="0"/>
              <a:t>you want to solve it?</a:t>
            </a:r>
          </a:p>
          <a:p>
            <a:pPr>
              <a:buFont typeface="Times New Roman" pitchFamily="16" charset="0"/>
              <a:buChar char="•"/>
            </a:pPr>
            <a:endParaRPr lang="en-US" sz="1600" dirty="0" smtClean="0"/>
          </a:p>
          <a:p>
            <a:pPr>
              <a:buFont typeface="Times New Roman" pitchFamily="16" charset="0"/>
              <a:buChar char="•"/>
            </a:pPr>
            <a:r>
              <a:rPr lang="en-US" sz="1600" dirty="0" smtClean="0"/>
              <a:t>“Which … problem”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 smtClean="0"/>
              <a:t>Derive from </a:t>
            </a:r>
            <a:r>
              <a:rPr lang="en-US" sz="1400" i="1" u="sng" dirty="0" smtClean="0"/>
              <a:t>Use Cases</a:t>
            </a:r>
            <a:endParaRPr lang="en-US" sz="1400" i="1" u="sng" dirty="0" smtClean="0"/>
          </a:p>
          <a:p>
            <a:pPr lvl="2">
              <a:buFont typeface="Times New Roman" pitchFamily="16" charset="0"/>
              <a:buChar char="•"/>
            </a:pPr>
            <a:r>
              <a:rPr lang="en-US" sz="1200" dirty="0" smtClean="0"/>
              <a:t>what we want to do and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200" dirty="0" smtClean="0"/>
              <a:t>identify</a:t>
            </a:r>
            <a:r>
              <a:rPr lang="en-US" sz="1200" dirty="0" smtClean="0"/>
              <a:t>, why it cannot be done today or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200" dirty="0" smtClean="0"/>
              <a:t>why it cannot be done in a most efficient manner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 smtClean="0"/>
              <a:t>Technical </a:t>
            </a:r>
            <a:r>
              <a:rPr lang="en-US" sz="1400" i="1" u="sng" dirty="0" smtClean="0"/>
              <a:t>gap analysis </a:t>
            </a:r>
            <a:r>
              <a:rPr lang="en-US" sz="1400" dirty="0" smtClean="0"/>
              <a:t>of existing WiFi features (and alternative technologies)</a:t>
            </a:r>
            <a:endParaRPr lang="en-US" sz="1400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sz="1400" dirty="0" smtClean="0"/>
              <a:t>Should lead to a </a:t>
            </a:r>
            <a:r>
              <a:rPr lang="en-US" sz="1400" dirty="0" smtClean="0"/>
              <a:t>focused </a:t>
            </a:r>
            <a:r>
              <a:rPr lang="en-US" sz="1400" i="1" u="sng" dirty="0" smtClean="0"/>
              <a:t>scope </a:t>
            </a:r>
            <a:r>
              <a:rPr lang="en-US" sz="1400" dirty="0" smtClean="0"/>
              <a:t>of / </a:t>
            </a:r>
            <a:r>
              <a:rPr lang="en-US" sz="1400" i="1" u="sng" dirty="0" smtClean="0"/>
              <a:t>need </a:t>
            </a:r>
            <a:r>
              <a:rPr lang="en-US" sz="1400" dirty="0" smtClean="0"/>
              <a:t>for the new project</a:t>
            </a:r>
          </a:p>
          <a:p>
            <a:pPr>
              <a:buFont typeface="Times New Roman" pitchFamily="16" charset="0"/>
              <a:buChar char="•"/>
            </a:pPr>
            <a:r>
              <a:rPr lang="en-US" sz="1600" dirty="0" smtClean="0"/>
              <a:t>„Commercially relevant“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 smtClean="0"/>
              <a:t>Is the identified problem / technology gap just an „academic topic</a:t>
            </a:r>
            <a:r>
              <a:rPr lang="en-US" sz="1400" dirty="0" smtClean="0"/>
              <a:t>“ or is there a market need to close the gap?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i="1" u="sng" dirty="0" smtClean="0"/>
              <a:t>Analyze</a:t>
            </a:r>
            <a:r>
              <a:rPr lang="en-US" sz="1400" dirty="0" smtClean="0"/>
              <a:t> the </a:t>
            </a:r>
            <a:r>
              <a:rPr lang="en-US" sz="1400" i="1" u="sng" dirty="0" smtClean="0"/>
              <a:t>market </a:t>
            </a:r>
            <a:r>
              <a:rPr lang="en-US" sz="1400" dirty="0" smtClean="0"/>
              <a:t>/ commercial relevance for each considered use case to show </a:t>
            </a:r>
            <a:r>
              <a:rPr lang="en-US" sz="1400" i="1" u="sng" dirty="0" smtClean="0"/>
              <a:t>broad market potential</a:t>
            </a:r>
          </a:p>
          <a:p>
            <a:pPr>
              <a:buFont typeface="Times New Roman" pitchFamily="16" charset="0"/>
              <a:buChar char="•"/>
            </a:pPr>
            <a:r>
              <a:rPr lang="en-US" sz="1600" dirty="0" smtClean="0"/>
              <a:t>„How ... To solve it“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i="1" u="sng" dirty="0" smtClean="0"/>
              <a:t>Technical feasibility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 smtClean="0"/>
              <a:t>We just have to show that there is “at least” one </a:t>
            </a:r>
            <a:r>
              <a:rPr lang="en-US" sz="1400" dirty="0" smtClean="0"/>
              <a:t>(economic feasible) solution to the problem</a:t>
            </a:r>
            <a:endParaRPr 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PAR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Scope of the project</a:t>
            </a:r>
          </a:p>
          <a:p>
            <a:pPr>
              <a:buFont typeface="Arial"/>
              <a:buChar char="•"/>
            </a:pPr>
            <a:r>
              <a:rPr lang="en-US" dirty="0" smtClean="0"/>
              <a:t>Need for the project</a:t>
            </a:r>
          </a:p>
          <a:p>
            <a:pPr>
              <a:buFont typeface="Arial"/>
              <a:buChar char="•"/>
            </a:pPr>
            <a:r>
              <a:rPr lang="en-US" dirty="0" smtClean="0"/>
              <a:t>(Stakeholder)</a:t>
            </a:r>
          </a:p>
          <a:p>
            <a:pPr>
              <a:buFont typeface="Arial"/>
              <a:buChar char="•"/>
            </a:pPr>
            <a:r>
              <a:rPr lang="en-US" dirty="0" smtClean="0"/>
              <a:t>(Other projects / standards with similar scope)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5C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 smtClean="0"/>
              <a:t>Broad Market Potential</a:t>
            </a:r>
          </a:p>
          <a:p>
            <a:pPr lvl="1">
              <a:buFont typeface="Arial"/>
              <a:buChar char="•"/>
            </a:pPr>
            <a:r>
              <a:rPr lang="en-US" sz="1800" dirty="0" smtClean="0"/>
              <a:t>Broad sets of applicability</a:t>
            </a:r>
          </a:p>
          <a:p>
            <a:pPr lvl="1">
              <a:buFont typeface="Arial"/>
              <a:buChar char="•"/>
            </a:pPr>
            <a:r>
              <a:rPr lang="en-US" sz="1800" dirty="0" smtClean="0"/>
              <a:t>Multiple vendors and numerous users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Technical Feasibility</a:t>
            </a:r>
          </a:p>
          <a:p>
            <a:pPr lvl="1">
              <a:buFont typeface="Arial"/>
              <a:buChar char="•"/>
            </a:pPr>
            <a:r>
              <a:rPr lang="en-US" sz="1800" dirty="0" smtClean="0"/>
              <a:t>Demonstrated system feasibility</a:t>
            </a:r>
          </a:p>
          <a:p>
            <a:pPr lvl="1">
              <a:buFont typeface="Arial"/>
              <a:buChar char="•"/>
            </a:pPr>
            <a:r>
              <a:rPr lang="en-US" sz="1800" dirty="0" smtClean="0"/>
              <a:t>Proven similar technology via testing, modeling, simulation, etc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(Economic Feasibility)</a:t>
            </a:r>
          </a:p>
          <a:p>
            <a:pPr lvl="1">
              <a:buFont typeface="Arial"/>
              <a:buChar char="•"/>
            </a:pPr>
            <a:r>
              <a:rPr lang="en-US" sz="1800" dirty="0" smtClean="0"/>
              <a:t>Balanced costs (infrastructure versus attached stations)</a:t>
            </a:r>
          </a:p>
          <a:p>
            <a:pPr lvl="1">
              <a:buFont typeface="Arial"/>
              <a:buChar char="•"/>
            </a:pPr>
            <a:r>
              <a:rPr lang="en-US" sz="1800" dirty="0" smtClean="0"/>
              <a:t>Known cost factors</a:t>
            </a:r>
          </a:p>
          <a:p>
            <a:pPr lvl="1">
              <a:buFont typeface="Arial"/>
              <a:buChar char="•"/>
            </a:pPr>
            <a:r>
              <a:rPr lang="en-US" sz="1800" dirty="0" smtClean="0"/>
              <a:t>Consideration of installation costs</a:t>
            </a:r>
          </a:p>
          <a:p>
            <a:pPr lvl="1">
              <a:buFont typeface="Arial"/>
              <a:buChar char="•"/>
            </a:pPr>
            <a:r>
              <a:rPr lang="en-US" sz="1800" dirty="0" smtClean="0"/>
              <a:t>Consideration of operational costs 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(Compatibility)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(Distinct Identity)</a:t>
            </a:r>
            <a:endParaRPr lang="en-U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March 2018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a="http://schemas.openxmlformats.org/drawingml/2006/main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802-11-Submission-Koden-TI-plain.potx</Template>
  <TotalTime>0</TotalTime>
  <Words>451</Words>
  <Application>Microsoft Macintosh PowerPoint</Application>
  <PresentationFormat>Bildschirmpräsentation (4:3)</PresentationFormat>
  <Paragraphs>81</Paragraphs>
  <Slides>6</Slides>
  <Notes>5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802-11-Submission-Koden-TI-plain</vt:lpstr>
      <vt:lpstr>Dokument</vt:lpstr>
      <vt:lpstr>Fostering PAR &amp; 5C Discussion</vt:lpstr>
      <vt:lpstr>Abstract</vt:lpstr>
      <vt:lpstr>Mantra to start a new project</vt:lpstr>
      <vt:lpstr>PAR</vt:lpstr>
      <vt:lpstr>5C</vt:lpstr>
      <vt:lpstr>References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Fostering PAR &amp; 5C Discussion</dc:title>
  <dc:subject/>
  <dc:creator>Marc Emmelmann</dc:creator>
  <cp:keywords/>
  <dc:description/>
  <cp:lastModifiedBy>Marc Emmelmann</cp:lastModifiedBy>
  <cp:revision>7</cp:revision>
  <cp:lastPrinted>1601-01-01T00:00:00Z</cp:lastPrinted>
  <dcterms:created xsi:type="dcterms:W3CDTF">2018-03-06T14:13:47Z</dcterms:created>
  <dcterms:modified xsi:type="dcterms:W3CDTF">2018-03-06T15:11:00Z</dcterms:modified>
  <cp:category/>
</cp:coreProperties>
</file>