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Default Extension="pict" ContentType="image/pi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4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014" autoAdjust="0"/>
    <p:restoredTop sz="94660"/>
  </p:normalViewPr>
  <p:slideViewPr>
    <p:cSldViewPr>
      <p:cViewPr varScale="1">
        <p:scale>
          <a:sx n="117" d="100"/>
          <a:sy n="117" d="100"/>
        </p:scale>
        <p:origin x="-42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doc.: IEEE 802.11-18/0529r0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Marc Emmelmann (Self-Employed)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doc.: IEEE 802.11-18/0529r0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(Self-Employed)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802.11-18/0529r0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(Self-Employed)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802.11-18/0529r0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(Self-Employed)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802.11-18/0529r0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(Self-Employed)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802.11-18/0529r0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(Self-Employed)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de-DE" dirty="0" smtClean="0"/>
              <a:t>https://www.intel.de/content/www/de/de/communications/mec-smart-stadium-brief.html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802.11-18/0529r0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(Self-Employed)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(Self-Employed)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(Self-Employed)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(Self-Employed)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(Self-Employed)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(Self-Employed)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(Self-Employed)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(Self-Employed)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(Self-Employed)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(Self-Employed)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(Self-Employed)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(Self-Employed)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Broadcast Use Cases for IEEE 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2018-03-05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p:oleObj spid="_x0000_s3076" name="Dokument" r:id="rId4" imgW="8255000" imgH="25146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(Self-Employed)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Use cases requiring efficient and secure broadcast support in 802.11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 smtClean="0"/>
              <a:t>Marc Emmelmann (Self-Employed)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Public Safety &amp; Catastrophes Warnings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Distribute public warnings and behavioral advices directly to the people affected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Broadcast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Location-based warnings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Topic-based warnings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Area-based warnings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Broadcast of information has to occur in a timely manner, simultaneously to (all) users within a coverage area of an AP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Public &amp; private infrastructures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City-wide WiFi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 smtClean="0"/>
              <a:t>Company network on industrial campus / factories, or within buildings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dirty="0" smtClean="0"/>
              <a:t>Strong requirement to prevent fake information distribution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 smtClean="0"/>
              <a:t>Marc Emmelmann (Self-Employed)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Media Distribution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Distribute live media content (e.g. radio)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Deliver the, e.g., four most popular radio channels via broadcasting</a:t>
            </a:r>
          </a:p>
          <a:p>
            <a:pPr lvl="1">
              <a:buFont typeface="Arial"/>
              <a:buChar char="•"/>
            </a:pPr>
            <a:r>
              <a:rPr lang="en-US" sz="1600" dirty="0" smtClean="0">
                <a:sym typeface="Wingdings"/>
              </a:rPr>
              <a:t>Note: “</a:t>
            </a:r>
            <a:r>
              <a:rPr lang="de-DE" sz="1600" dirty="0" err="1" smtClean="0">
                <a:sym typeface="Wingdings"/>
              </a:rPr>
              <a:t>While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on-demand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video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traffic</a:t>
            </a:r>
            <a:r>
              <a:rPr lang="de-DE" sz="1600" dirty="0" smtClean="0">
                <a:sym typeface="Wingdings"/>
              </a:rPr>
              <a:t> has </a:t>
            </a:r>
            <a:r>
              <a:rPr lang="de-DE" sz="1600" dirty="0" err="1" smtClean="0">
                <a:sym typeface="Wingdings"/>
              </a:rPr>
              <a:t>grown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significantly</a:t>
            </a:r>
            <a:r>
              <a:rPr lang="de-DE" sz="1600" dirty="0" smtClean="0">
                <a:sym typeface="Wingdings"/>
              </a:rPr>
              <a:t>, linear/live still </a:t>
            </a:r>
            <a:r>
              <a:rPr lang="de-DE" sz="1600" dirty="0" err="1" smtClean="0">
                <a:sym typeface="Wingdings"/>
              </a:rPr>
              <a:t>makes</a:t>
            </a:r>
            <a:r>
              <a:rPr lang="de-DE" sz="1600" dirty="0" smtClean="0">
                <a:sym typeface="Wingdings"/>
              </a:rPr>
              <a:t> up </a:t>
            </a:r>
            <a:r>
              <a:rPr lang="de-DE" sz="1600" dirty="0" err="1" smtClean="0">
                <a:sym typeface="Wingdings"/>
              </a:rPr>
              <a:t>the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vast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majority</a:t>
            </a:r>
            <a:r>
              <a:rPr lang="de-DE" sz="1600" dirty="0" smtClean="0">
                <a:sym typeface="Wingdings"/>
              </a:rPr>
              <a:t> of </a:t>
            </a:r>
            <a:r>
              <a:rPr lang="de-DE" sz="1600" dirty="0" err="1" smtClean="0">
                <a:sym typeface="Wingdings"/>
              </a:rPr>
              <a:t>overall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daily</a:t>
            </a:r>
            <a:r>
              <a:rPr lang="de-DE" sz="1600" dirty="0" smtClean="0">
                <a:sym typeface="Wingdings"/>
              </a:rPr>
              <a:t> </a:t>
            </a:r>
            <a:r>
              <a:rPr lang="de-DE" sz="1600" dirty="0" err="1" smtClean="0">
                <a:sym typeface="Wingdings"/>
              </a:rPr>
              <a:t>viewing</a:t>
            </a:r>
            <a:r>
              <a:rPr lang="de-DE" sz="1600" dirty="0" smtClean="0">
                <a:sym typeface="Wingdings"/>
              </a:rPr>
              <a:t>“ [2]</a:t>
            </a:r>
            <a:endParaRPr lang="en-US" sz="1600" dirty="0" smtClean="0">
              <a:sym typeface="Wingdings"/>
            </a:endParaRPr>
          </a:p>
          <a:p>
            <a:pPr lvl="1">
              <a:buFont typeface="Arial"/>
              <a:buChar char="•"/>
            </a:pPr>
            <a:r>
              <a:rPr lang="en-US" sz="1600" dirty="0" smtClean="0"/>
              <a:t>General communication networks provide broadcasting means to fulfill the media distribution requirements</a:t>
            </a:r>
          </a:p>
          <a:p>
            <a:pPr lvl="1">
              <a:buFont typeface="Arial"/>
              <a:buChar char="•"/>
            </a:pPr>
            <a:r>
              <a:rPr lang="en-US" sz="1600" dirty="0" smtClean="0">
                <a:sym typeface="Wingdings"/>
              </a:rPr>
              <a:t>Spectrum might become available to “technologies, which can fulfill broadcasting requirements for media distribution”</a:t>
            </a:r>
            <a:endParaRPr lang="en-US" sz="1600" dirty="0" smtClean="0"/>
          </a:p>
          <a:p>
            <a:pPr lvl="1">
              <a:buFont typeface="Arial"/>
              <a:buChar char="•"/>
            </a:pPr>
            <a:r>
              <a:rPr lang="en-US" sz="1600" dirty="0" smtClean="0"/>
              <a:t>Frequency assignments originally used for radio (DVB-T) reallocated for “general communication network usage” </a:t>
            </a:r>
            <a:r>
              <a:rPr lang="en-US" sz="1600" dirty="0" err="1" smtClean="0">
                <a:sym typeface="Wingdings"/>
              </a:rPr>
              <a:t></a:t>
            </a:r>
            <a:r>
              <a:rPr lang="en-US" sz="1600" dirty="0" smtClean="0">
                <a:sym typeface="Wingdings"/>
              </a:rPr>
              <a:t> resold as new 5G spectrum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Event-based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Distribute (at the stadium) live feed from several cameras at life events </a:t>
            </a:r>
            <a:r>
              <a:rPr lang="de-DE" sz="1600" dirty="0" smtClean="0">
                <a:sym typeface="Wingdings"/>
              </a:rPr>
              <a:t> 5G PPP „</a:t>
            </a:r>
            <a:r>
              <a:rPr lang="de-DE" sz="1600" dirty="0" err="1" smtClean="0"/>
              <a:t>On-site</a:t>
            </a:r>
            <a:r>
              <a:rPr lang="de-DE" sz="1600" dirty="0" smtClean="0"/>
              <a:t> Live Event </a:t>
            </a:r>
            <a:r>
              <a:rPr lang="de-DE" sz="1600" dirty="0" err="1" smtClean="0"/>
              <a:t>Experience</a:t>
            </a:r>
            <a:r>
              <a:rPr lang="de-DE" sz="1600" dirty="0" smtClean="0"/>
              <a:t>“ </a:t>
            </a:r>
            <a:r>
              <a:rPr lang="de-DE" sz="1600" dirty="0" err="1" smtClean="0"/>
              <a:t>use</a:t>
            </a:r>
            <a:r>
              <a:rPr lang="de-DE" sz="1600" dirty="0" smtClean="0"/>
              <a:t> </a:t>
            </a:r>
            <a:r>
              <a:rPr lang="de-DE" sz="1600" dirty="0" err="1" smtClean="0"/>
              <a:t>case</a:t>
            </a:r>
            <a:r>
              <a:rPr lang="de-DE" sz="1600" dirty="0" smtClean="0"/>
              <a:t> [1,2]</a:t>
            </a:r>
          </a:p>
          <a:p>
            <a:endParaRPr lang="de-DE" sz="1200" b="0" dirty="0" smtClean="0"/>
          </a:p>
          <a:p>
            <a:r>
              <a:rPr lang="de-DE" sz="1200" b="0" dirty="0" smtClean="0"/>
              <a:t>[1] https://www.intel.de/content/www/de/de/communications/mec-smart-stadium-brief.html </a:t>
            </a:r>
          </a:p>
          <a:p>
            <a:r>
              <a:rPr lang="de-DE" sz="1200" b="0" dirty="0" smtClean="0"/>
              <a:t>[2] https://5g-ppp.eu/wp-content/uploads/2016/02/5G-PPP-White-Paper-on-Media-Entertainment-Vertical-Sector.pdf </a:t>
            </a:r>
            <a:endParaRPr lang="en-US" sz="12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Vehicular Use Cases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Probe-date collection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Warnings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Roll-over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Low-bridge</a:t>
            </a:r>
          </a:p>
          <a:p>
            <a:pPr>
              <a:buFont typeface="Arial"/>
              <a:buChar char="•"/>
            </a:pPr>
            <a:r>
              <a:rPr lang="en-US" dirty="0" smtClean="0"/>
              <a:t>In-vehicle signing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Work zone warning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Highway/rail intersection warning 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Road condition warning</a:t>
            </a:r>
          </a:p>
          <a:p>
            <a:pPr>
              <a:buFont typeface="Arial"/>
              <a:buChar char="•"/>
            </a:pPr>
            <a:r>
              <a:rPr lang="en-US" dirty="0" smtClean="0"/>
              <a:t>Parking lot management / announcing empty slots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sz="1600" b="0" dirty="0" smtClean="0"/>
              <a:t>See 11-11/0148r6 for details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(Self-Employed)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WiFi ready for 5G 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„5G comes as the union of point-to-point and point-to-multipoint (including broadcast) capabilities“ [1]</a:t>
            </a:r>
          </a:p>
          <a:p>
            <a:pPr>
              <a:buFont typeface="Arial"/>
              <a:buChar char="•"/>
            </a:pPr>
            <a:r>
              <a:rPr lang="en-US" dirty="0" smtClean="0"/>
              <a:t>802.11 needs to provide efficient and secure broadcasting mechanisms to position itself as a 5G access technology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r>
              <a:rPr lang="en-US" sz="1800" b="0" dirty="0" smtClean="0"/>
              <a:t>[1] https://5g-ppp.eu/wp-content/uploads/2016/02/5G-PPP-White-Paper-on-Media-Entertainment-Vertical-Sector.pdf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(Self-Employed)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 smtClean="0"/>
              <a:t>Marc Emmelmann (Self-Employed)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:a="http://schemas.openxmlformats.org/drawingml/2006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802-11-Submission-Koden-TI-plain.potx</Template>
  <TotalTime>0</TotalTime>
  <Words>641</Words>
  <Application>Microsoft Macintosh PowerPoint</Application>
  <PresentationFormat>Bildschirmpräsentation (4:3)</PresentationFormat>
  <Paragraphs>89</Paragraphs>
  <Slides>7</Slides>
  <Notes>5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9" baseType="lpstr">
      <vt:lpstr>802-11-Submission-Koden-TI-plain</vt:lpstr>
      <vt:lpstr>Dokument</vt:lpstr>
      <vt:lpstr>Broadcast Use Cases for IEEE 802.11</vt:lpstr>
      <vt:lpstr>Abstract</vt:lpstr>
      <vt:lpstr>Public Safety &amp; Catastrophes Warnings</vt:lpstr>
      <vt:lpstr>Media Distribution</vt:lpstr>
      <vt:lpstr>Vehicular Use Cases</vt:lpstr>
      <vt:lpstr>WiFi ready for 5G 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Marc Emmelmann</dc:creator>
  <cp:keywords/>
  <dc:description/>
  <cp:lastModifiedBy>Marc Emmelmann</cp:lastModifiedBy>
  <cp:revision>6</cp:revision>
  <cp:lastPrinted>1601-01-01T00:00:00Z</cp:lastPrinted>
  <dcterms:created xsi:type="dcterms:W3CDTF">2018-03-05T21:49:54Z</dcterms:created>
  <dcterms:modified xsi:type="dcterms:W3CDTF">2018-03-05T21:50:43Z</dcterms:modified>
  <cp:category/>
</cp:coreProperties>
</file>