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3" r:id="rId2"/>
    <p:sldId id="547" r:id="rId3"/>
    <p:sldId id="565" r:id="rId4"/>
    <p:sldId id="566" r:id="rId5"/>
    <p:sldId id="562" r:id="rId6"/>
    <p:sldId id="567" r:id="rId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47"/>
            <p14:sldId id="565"/>
            <p14:sldId id="566"/>
            <p14:sldId id="562"/>
            <p14:sldId id="5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083" autoAdjust="0"/>
  </p:normalViewPr>
  <p:slideViewPr>
    <p:cSldViewPr>
      <p:cViewPr varScale="1">
        <p:scale>
          <a:sx n="112" d="100"/>
          <a:sy n="112" d="100"/>
        </p:scale>
        <p:origin x="16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802.11-18/0464r0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field in WUR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 baseline </a:t>
            </a:r>
            <a:r>
              <a:rPr lang="en-US" altLang="ko-KR" sz="1800" dirty="0" smtClean="0"/>
              <a:t>spec[1], </a:t>
            </a:r>
            <a:r>
              <a:rPr lang="en-US" altLang="ko-KR" sz="1800" dirty="0"/>
              <a:t>there are two types of the group addressed frames</a:t>
            </a:r>
          </a:p>
          <a:p>
            <a:pPr lvl="1"/>
            <a:r>
              <a:rPr lang="en-US" altLang="ko-KR" sz="1400" dirty="0"/>
              <a:t>One is </a:t>
            </a:r>
            <a:r>
              <a:rPr lang="en-US" altLang="ko-KR" sz="1400" dirty="0" smtClean="0"/>
              <a:t>broadcast </a:t>
            </a:r>
            <a:r>
              <a:rPr lang="en-US" altLang="ko-KR" sz="1400" dirty="0"/>
              <a:t>addressed </a:t>
            </a:r>
            <a:r>
              <a:rPr lang="en-US" altLang="ko-KR" sz="1400" dirty="0" smtClean="0"/>
              <a:t>frame and the other is multicast-group addressed frame</a:t>
            </a:r>
            <a:endParaRPr lang="en-US" altLang="ko-KR" sz="1400" dirty="0"/>
          </a:p>
          <a:p>
            <a:r>
              <a:rPr lang="en-US" altLang="ko-KR" sz="1800" dirty="0" smtClean="0"/>
              <a:t>At the last meeting [2] , there was a discussion on method for indicating the group addressed frame but it had not been decided</a:t>
            </a:r>
          </a:p>
          <a:p>
            <a:pPr lvl="1"/>
            <a:r>
              <a:rPr lang="en-GB" altLang="ko-KR" sz="1400" dirty="0" smtClean="0"/>
              <a:t>A wake-up </a:t>
            </a:r>
            <a:r>
              <a:rPr lang="en-GB" altLang="ko-KR" sz="1400" dirty="0"/>
              <a:t>frame that has the Address field set to a value </a:t>
            </a:r>
            <a:r>
              <a:rPr lang="en-GB" altLang="ko-KR" sz="1400" dirty="0" smtClean="0"/>
              <a:t>of TBD indicates </a:t>
            </a:r>
            <a:r>
              <a:rPr lang="en-GB" altLang="ko-KR" sz="1400" dirty="0"/>
              <a:t>that the AP intends to transmit group addressed frames 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This is similar to group addressed frame indication in DTIM frame of the baseline spec regardless of frame type (broadcast or multicast-group)</a:t>
            </a:r>
          </a:p>
          <a:p>
            <a:r>
              <a:rPr lang="en-US" altLang="ko-KR" sz="1800" dirty="0" smtClean="0"/>
              <a:t>The baseline spec[1] also defined several multicast methods (e.g., DMS, FMS, GCR, ….) for efficient multicast transmission but they are not used often</a:t>
            </a:r>
          </a:p>
          <a:p>
            <a:pPr lvl="1"/>
            <a:r>
              <a:rPr lang="en-US" altLang="ko-KR" sz="1400" dirty="0" smtClean="0"/>
              <a:t>That is, DTIM based group addressed indication is the basic </a:t>
            </a:r>
            <a:r>
              <a:rPr lang="en-US" altLang="ko-KR" sz="1400" dirty="0" smtClean="0"/>
              <a:t>approach in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the baseline spec 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pPr lvl="1"/>
            <a:endParaRPr lang="en-US" altLang="ko-KR" sz="1400" dirty="0"/>
          </a:p>
          <a:p>
            <a:endParaRPr lang="ko-KR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0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Address field for group addressed frame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 a basic method for indicating the group addressed frame TX, we propose to set Address field of WUR Wake Up frame to a special value</a:t>
            </a:r>
          </a:p>
          <a:p>
            <a:pPr lvl="1"/>
            <a:r>
              <a:rPr lang="en-US" altLang="ko-KR" dirty="0" smtClean="0"/>
              <a:t>The Address field of WUR Wake Up frame is set to a special value (e.g., 4095) for indicating the group addressed frame presence on PCR</a:t>
            </a:r>
          </a:p>
          <a:p>
            <a:r>
              <a:rPr lang="en-US" altLang="ko-KR" dirty="0" smtClean="0"/>
              <a:t>Upon receiving a Wake Up frame with Address field set to a special value, WUR STA can attempt to receive the group addressed frame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50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field for group addressed frame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According to the SFD[3], AP may assign one or more Group ID(s) to WUR STA through PCR WUR negotiation</a:t>
            </a:r>
          </a:p>
          <a:p>
            <a:pPr lvl="1"/>
            <a:r>
              <a:rPr lang="en-US" altLang="ko-KR" sz="1800" dirty="0" smtClean="0"/>
              <a:t>One of Group ID usages is that the assigned Group ID can correspond to a multicast-group </a:t>
            </a:r>
            <a:r>
              <a:rPr lang="en-US" altLang="ko-KR" sz="1800" dirty="0" smtClean="0"/>
              <a:t>frame (e.g., FMS, GCR-SP)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How the Group ID is mapped to a </a:t>
            </a:r>
            <a:r>
              <a:rPr lang="en-US" altLang="ko-KR" sz="1800" dirty="0" smtClean="0"/>
              <a:t>specific multicast-group </a:t>
            </a:r>
            <a:r>
              <a:rPr lang="en-US" altLang="ko-KR" sz="1800" dirty="0" smtClean="0"/>
              <a:t>is out of scope (i.e., AP’s implementation)</a:t>
            </a:r>
          </a:p>
          <a:p>
            <a:r>
              <a:rPr lang="en-US" altLang="ko-KR" sz="2000" dirty="0" smtClean="0"/>
              <a:t>Once AP assigns a Group ID corresponding to a multicast </a:t>
            </a:r>
            <a:r>
              <a:rPr lang="en-US" altLang="ko-KR" sz="2000" dirty="0" smtClean="0"/>
              <a:t>group, </a:t>
            </a:r>
            <a:r>
              <a:rPr lang="en-US" altLang="ko-KR" sz="2000" dirty="0" smtClean="0"/>
              <a:t>when the AP wants to send the multicast frame, the AP will use in Wake Up frame the corresponding Group ID instead of Address field set to the special value 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86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P802.11REVmd_D1.0</a:t>
            </a:r>
          </a:p>
          <a:p>
            <a:r>
              <a:rPr lang="en-US" altLang="ko-KR" dirty="0" smtClean="0"/>
              <a:t>[2] 18/103r3, </a:t>
            </a:r>
            <a:r>
              <a:rPr lang="en-US" altLang="ko-KR" dirty="0"/>
              <a:t>Further considerations on WUR frame format</a:t>
            </a:r>
            <a:endParaRPr lang="en-US" altLang="ko-KR" dirty="0" smtClean="0"/>
          </a:p>
          <a:p>
            <a:r>
              <a:rPr lang="en-US" altLang="ko-KR" dirty="0"/>
              <a:t>[3] 17/575r9, </a:t>
            </a:r>
            <a:r>
              <a:rPr lang="en-US" altLang="ko-KR" dirty="0" err="1"/>
              <a:t>TGba</a:t>
            </a:r>
            <a:r>
              <a:rPr lang="en-US" altLang="ko-KR" dirty="0"/>
              <a:t> Spec framework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5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the following?</a:t>
            </a:r>
          </a:p>
          <a:p>
            <a:pPr lvl="1"/>
            <a:r>
              <a:rPr lang="en-US" altLang="ko-KR" sz="1600" dirty="0" smtClean="0"/>
              <a:t>The Address field of WUR </a:t>
            </a:r>
            <a:r>
              <a:rPr lang="en-US" altLang="ko-KR" sz="1600" dirty="0"/>
              <a:t>Wake Up frame is set to a </a:t>
            </a:r>
            <a:r>
              <a:rPr lang="en-US" altLang="ko-KR" sz="1600" dirty="0" smtClean="0"/>
              <a:t>special value (e.g., 4095) for indicating that </a:t>
            </a:r>
            <a:r>
              <a:rPr lang="en-GB" altLang="ko-KR" sz="1600" dirty="0" smtClean="0"/>
              <a:t>the </a:t>
            </a:r>
            <a:r>
              <a:rPr lang="en-GB" altLang="ko-KR" sz="1600" dirty="0"/>
              <a:t>AP intends to transmit group addressed frames 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10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149839</TotalTime>
  <Words>523</Words>
  <Application>Microsoft Office PowerPoint</Application>
  <PresentationFormat>화면 슬라이드 쇼(4:3)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802-11-Submission</vt:lpstr>
      <vt:lpstr>Address field in WUR frame</vt:lpstr>
      <vt:lpstr>Introduction</vt:lpstr>
      <vt:lpstr>Address field for group addressed frame (1/2)</vt:lpstr>
      <vt:lpstr>Address field for group addressed frame (2/2)</vt:lpstr>
      <vt:lpstr>Reference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1928</cp:revision>
  <cp:lastPrinted>1998-02-10T13:28:06Z</cp:lastPrinted>
  <dcterms:created xsi:type="dcterms:W3CDTF">2007-05-21T21:00:37Z</dcterms:created>
  <dcterms:modified xsi:type="dcterms:W3CDTF">2018-03-04T23:20:06Z</dcterms:modified>
</cp:coreProperties>
</file>