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1" r:id="rId5"/>
    <p:sldId id="263" r:id="rId6"/>
    <p:sldId id="281" r:id="rId7"/>
    <p:sldId id="266" r:id="rId8"/>
    <p:sldId id="264" r:id="rId9"/>
    <p:sldId id="270" r:id="rId10"/>
    <p:sldId id="280" r:id="rId11"/>
    <p:sldId id="279" r:id="rId12"/>
    <p:sldId id="271" r:id="rId13"/>
    <p:sldId id="282" r:id="rId14"/>
    <p:sldId id="272" r:id="rId15"/>
    <p:sldId id="277" r:id="rId16"/>
    <p:sldId id="278"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71" d="100"/>
          <a:sy n="71" d="100"/>
        </p:scale>
        <p:origin x="121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2/28/2018</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2018</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February 2018</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February 2018</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February 2018</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February 2018</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2018</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802.11-18/0287r1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February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2018 Ad Hoc </a:t>
            </a:r>
            <a:r>
              <a:rPr lang="en-US" altLang="en-US" dirty="0"/>
              <a:t>Meeting </a:t>
            </a:r>
            <a:r>
              <a:rPr lang="en-US" altLang="en-US" dirty="0" smtClean="0"/>
              <a:t>Agenda</a:t>
            </a:r>
            <a:r>
              <a:rPr lang="en-US" altLang="en-US" dirty="0"/>
              <a:t> </a:t>
            </a:r>
            <a:r>
              <a:rPr lang="en-US" altLang="en-US" dirty="0" smtClean="0"/>
              <a:t>(MAC-MU-SR)</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2018-01-02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42013535"/>
              </p:ext>
            </p:extLst>
          </p:nvPr>
        </p:nvGraphicFramePr>
        <p:xfrm>
          <a:off x="520700" y="2868613"/>
          <a:ext cx="8148638" cy="2519362"/>
        </p:xfrm>
        <a:graphic>
          <a:graphicData uri="http://schemas.openxmlformats.org/presentationml/2006/ole">
            <mc:AlternateContent xmlns:mc="http://schemas.openxmlformats.org/markup-compatibility/2006">
              <mc:Choice xmlns:v="urn:schemas-microsoft-com:vml" Requires="v">
                <p:oleObj spid="_x0000_s3117" name="Document" r:id="rId5" imgW="8258040" imgH="2553693" progId="Word.Document.8">
                  <p:embed/>
                </p:oleObj>
              </mc:Choice>
              <mc:Fallback>
                <p:oleObj name="Document" r:id="rId5" imgW="8258040" imgH="2553693" progId="Word.Document.8">
                  <p:embed/>
                  <p:pic>
                    <p:nvPicPr>
                      <p:cNvPr id="0" name="Picture 3"/>
                      <p:cNvPicPr>
                        <a:picLocks noChangeAspect="1" noChangeArrowheads="1"/>
                      </p:cNvPicPr>
                      <p:nvPr/>
                    </p:nvPicPr>
                    <p:blipFill>
                      <a:blip r:embed="rId6"/>
                      <a:srcRect/>
                      <a:stretch>
                        <a:fillRect/>
                      </a:stretch>
                    </p:blipFill>
                    <p:spPr bwMode="auto">
                      <a:xfrm>
                        <a:off x="520700" y="2868613"/>
                        <a:ext cx="8148638" cy="2519362"/>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Host Information</a:t>
            </a:r>
            <a:endParaRPr lang="en-US" dirty="0"/>
          </a:p>
        </p:txBody>
      </p:sp>
      <p:sp>
        <p:nvSpPr>
          <p:cNvPr id="3" name="Content Placeholder 2"/>
          <p:cNvSpPr>
            <a:spLocks noGrp="1"/>
          </p:cNvSpPr>
          <p:nvPr>
            <p:ph idx="1"/>
          </p:nvPr>
        </p:nvSpPr>
        <p:spPr/>
        <p:txBody>
          <a:bodyPr/>
          <a:lstStyle/>
          <a:p>
            <a:r>
              <a:rPr lang="en-US" altLang="en-US" dirty="0"/>
              <a:t>Thanks to </a:t>
            </a:r>
            <a:r>
              <a:rPr lang="en-US" altLang="en-US" dirty="0" smtClean="0"/>
              <a:t>Peter </a:t>
            </a:r>
            <a:r>
              <a:rPr lang="en-US" dirty="0"/>
              <a:t>Ecclesine</a:t>
            </a:r>
            <a:r>
              <a:rPr lang="en-US" altLang="en-US" dirty="0" smtClean="0"/>
              <a:t> and Cisco </a:t>
            </a:r>
            <a:r>
              <a:rPr lang="en-US" altLang="en-US" dirty="0"/>
              <a:t>for hosting the meeting</a:t>
            </a:r>
          </a:p>
          <a:p>
            <a:r>
              <a:rPr lang="en-US" altLang="en-US" dirty="0"/>
              <a:t>Host announcements, if any.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0928246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5</a:t>
            </a:r>
            <a:r>
              <a:rPr lang="en-US" altLang="en-US" sz="2000" dirty="0" smtClean="0"/>
              <a:t>:00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February 28, 2018</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February 2018</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10:00 – 10:05		Call the meeting to order and IPR slides</a:t>
            </a:r>
          </a:p>
          <a:p>
            <a:r>
              <a:rPr lang="en-US" dirty="0" smtClean="0"/>
              <a:t>10:05 – 12:00		Comment Resolution Submissions</a:t>
            </a:r>
          </a:p>
          <a:p>
            <a:r>
              <a:rPr lang="en-US" dirty="0" smtClean="0"/>
              <a:t>12:00 – 1:00		Lunch</a:t>
            </a:r>
          </a:p>
          <a:p>
            <a:r>
              <a:rPr lang="en-US" dirty="0" smtClean="0"/>
              <a:t>1:00 – 3:15		Comment Resolution Submissions</a:t>
            </a:r>
          </a:p>
          <a:p>
            <a:r>
              <a:rPr lang="en-US" dirty="0" smtClean="0"/>
              <a:t>3:15 – 3:45		Afternoon Break</a:t>
            </a:r>
          </a:p>
          <a:p>
            <a:r>
              <a:rPr lang="en-US" dirty="0" smtClean="0"/>
              <a:t>3:45 – 6:00 		Comment Resolution Submissions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497498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embedded spreadsheet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1046011107"/>
              </p:ext>
            </p:extLst>
          </p:nvPr>
        </p:nvGraphicFramePr>
        <p:xfrm>
          <a:off x="4114799" y="3043238"/>
          <a:ext cx="2895599" cy="2443162"/>
        </p:xfrm>
        <a:graphic>
          <a:graphicData uri="http://schemas.openxmlformats.org/presentationml/2006/ole">
            <mc:AlternateContent xmlns:mc="http://schemas.openxmlformats.org/markup-compatibility/2006">
              <mc:Choice xmlns:v="urn:schemas-microsoft-com:vml" Requires="v">
                <p:oleObj spid="_x0000_s4098"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799" y="3043238"/>
                        <a:ext cx="2895599" cy="2443162"/>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March </a:t>
            </a:r>
            <a:r>
              <a:rPr lang="en-US" altLang="en-US" dirty="0"/>
              <a:t>0</a:t>
            </a:r>
            <a:r>
              <a:rPr lang="en-US" altLang="en-US" dirty="0" smtClean="0"/>
              <a:t>1, 2018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March </a:t>
            </a:r>
            <a:r>
              <a:rPr lang="en-US" altLang="en-US" dirty="0"/>
              <a:t>0</a:t>
            </a:r>
            <a:r>
              <a:rPr lang="en-US" altLang="en-US" dirty="0" smtClean="0"/>
              <a:t>2, 2018</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lnSpc>
                <a:spcPct val="80000"/>
              </a:lnSpc>
              <a:buFont typeface="Arial" panose="020B0604020202020204" pitchFamily="34" charset="0"/>
              <a:buChar char="•"/>
            </a:pPr>
            <a:r>
              <a:rPr lang="en-US" altLang="en-US" dirty="0"/>
              <a:t>Patent policy, etc.</a:t>
            </a:r>
          </a:p>
          <a:p>
            <a:pPr>
              <a:lnSpc>
                <a:spcPct val="80000"/>
              </a:lnSpc>
              <a:buFont typeface="Arial" panose="020B0604020202020204" pitchFamily="34" charset="0"/>
              <a:buChar char="•"/>
            </a:pPr>
            <a:r>
              <a:rPr lang="en-US" altLang="en-US" dirty="0"/>
              <a:t>Announcements</a:t>
            </a:r>
          </a:p>
          <a:p>
            <a:pPr>
              <a:lnSpc>
                <a:spcPct val="80000"/>
              </a:lnSpc>
              <a:buFont typeface="Arial" panose="020B0604020202020204" pitchFamily="34" charset="0"/>
              <a:buChar char="•"/>
            </a:pPr>
            <a:r>
              <a:rPr lang="en-US" altLang="en-US" dirty="0"/>
              <a:t>Call for submissions</a:t>
            </a:r>
          </a:p>
          <a:p>
            <a:pPr>
              <a:lnSpc>
                <a:spcPct val="80000"/>
              </a:lnSpc>
              <a:buFont typeface="Arial" panose="020B0604020202020204" pitchFamily="34" charset="0"/>
              <a:buChar char="•"/>
            </a:pPr>
            <a:r>
              <a:rPr lang="en-US" altLang="en-US" dirty="0"/>
              <a:t>Set agenda</a:t>
            </a:r>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smtClean="0"/>
              <a:t>Adjourn</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Jose</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Feb. 28 – </a:t>
            </a:r>
            <a:r>
              <a:rPr lang="en-US" altLang="en-US" sz="4000" smtClean="0">
                <a:latin typeface="Arial" panose="020B0604020202020204" pitchFamily="34" charset="0"/>
              </a:rPr>
              <a:t>March , </a:t>
            </a:r>
            <a:r>
              <a:rPr lang="en-US" altLang="en-US" sz="4000" dirty="0" smtClean="0">
                <a:latin typeface="Arial" panose="020B0604020202020204" pitchFamily="34" charset="0"/>
              </a:rPr>
              <a:t>2018</a:t>
            </a:r>
            <a:endParaRPr lang="en-US" alt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February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4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685800" y="1525587"/>
            <a:ext cx="7770813"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353651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228600" y="1219200"/>
            <a:ext cx="8534400"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381000" y="1449387"/>
            <a:ext cx="8382000"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February 2018</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478</TotalTime>
  <Words>835</Words>
  <Application>Microsoft Office PowerPoint</Application>
  <PresentationFormat>On-screen Show (4:3)</PresentationFormat>
  <Paragraphs>166</Paragraphs>
  <Slides>16</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7" baseType="lpstr">
      <vt:lpstr>Arial Unicode MS</vt:lpstr>
      <vt:lpstr>MS Gothic</vt:lpstr>
      <vt:lpstr>Arial</vt:lpstr>
      <vt:lpstr>Arial Black</vt:lpstr>
      <vt:lpstr>Calibri</vt:lpstr>
      <vt:lpstr>Monotype Sorts</vt:lpstr>
      <vt:lpstr>Times New Roman</vt:lpstr>
      <vt:lpstr>Wingdings</vt:lpstr>
      <vt:lpstr>Office Theme</vt:lpstr>
      <vt:lpstr>Document</vt:lpstr>
      <vt:lpstr>Microsoft Excel Worksheet</vt:lpstr>
      <vt:lpstr>TGax March 2018 Ad Hoc Meeting Agenda (MAC-MU-SR)</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Participation in IEEE 802 Meetings</vt:lpstr>
      <vt:lpstr>Host Information</vt:lpstr>
      <vt:lpstr>General Flow of the Meeting</vt:lpstr>
      <vt:lpstr>Agenda for Wednesday February 28, 2018</vt:lpstr>
      <vt:lpstr>PowerPoint Presentation</vt:lpstr>
      <vt:lpstr>Submissions</vt:lpstr>
      <vt:lpstr>Agenda for Thursday March 01, 2018 </vt:lpstr>
      <vt:lpstr>Agenda for Friday March 02, 2018 </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41</cp:revision>
  <cp:lastPrinted>1601-01-01T00:00:00Z</cp:lastPrinted>
  <dcterms:created xsi:type="dcterms:W3CDTF">2017-01-26T15:28:16Z</dcterms:created>
  <dcterms:modified xsi:type="dcterms:W3CDTF">2018-02-28T12:49:44Z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1519152940</vt:lpwstr>
  </property>
</Properties>
</file>