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77" r:id="rId15"/>
    <p:sldId id="278"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8" d="100"/>
          <a:sy n="118" d="100"/>
        </p:scale>
        <p:origin x="1248"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802.11-18/0287r0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13" name="Document" r:id="rId5" imgW="8258040" imgH="2553693" progId="Word.Document.8">
                  <p:embed/>
                </p:oleObj>
              </mc:Choice>
              <mc:Fallback>
                <p:oleObj name="Document" r:id="rId5" imgW="8258040" imgH="2553693" progId="Word.Document.8">
                  <p:embed/>
                  <p:pic>
                    <p:nvPicPr>
                      <p:cNvPr id="0" name="Picture 3"/>
                      <p:cNvPicPr>
                        <a:picLocks noChangeAspect="1" noChangeArrowheads="1"/>
                      </p:cNvPicPr>
                      <p:nvPr/>
                    </p:nvPicPr>
                    <p:blipFill>
                      <a:blip r:embed="rId6"/>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Peter </a:t>
            </a:r>
            <a:r>
              <a:rPr lang="en-US" dirty="0"/>
              <a:t>Ecclesine</a:t>
            </a:r>
            <a:r>
              <a:rPr lang="en-US" altLang="en-US" dirty="0" smtClean="0"/>
              <a:t> and Cisco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February 28,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February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2290223267"/>
              </p:ext>
            </p:extLst>
          </p:nvPr>
        </p:nvGraphicFramePr>
        <p:xfrm>
          <a:off x="4114799" y="3043238"/>
          <a:ext cx="2353733" cy="1985962"/>
        </p:xfrm>
        <a:graphic>
          <a:graphicData uri="http://schemas.openxmlformats.org/presentationml/2006/ole">
            <mc:AlternateContent xmlns:mc="http://schemas.openxmlformats.org/markup-compatibility/2006">
              <mc:Choice xmlns:v="urn:schemas-microsoft-com:vml" Requires="v">
                <p:oleObj spid="_x0000_s4098"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3043238"/>
                        <a:ext cx="2353733" cy="19859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a:t>
            </a:r>
            <a:r>
              <a:rPr lang="en-US" altLang="en-US" dirty="0"/>
              <a:t>0</a:t>
            </a:r>
            <a:r>
              <a:rPr lang="en-US" altLang="en-US" dirty="0" smtClean="0"/>
              <a:t>1, 2018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a:t>
            </a:r>
            <a:r>
              <a:rPr lang="en-US" altLang="en-US" dirty="0"/>
              <a:t>0</a:t>
            </a:r>
            <a:r>
              <a:rPr lang="en-US" altLang="en-US" dirty="0" smtClean="0"/>
              <a:t>2, 2018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Jose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Feb. 28 – </a:t>
            </a:r>
            <a:r>
              <a:rPr lang="en-US" altLang="en-US" sz="4000" smtClean="0">
                <a:latin typeface="Arial" panose="020B0604020202020204" pitchFamily="34" charset="0"/>
              </a:rPr>
              <a:t>March , </a:t>
            </a:r>
            <a:r>
              <a:rPr lang="en-US" altLang="en-US" sz="4000" dirty="0" smtClean="0">
                <a:latin typeface="Arial" panose="020B0604020202020204" pitchFamily="34" charset="0"/>
              </a:rPr>
              <a:t>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February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474</TotalTime>
  <Words>823</Words>
  <Application>Microsoft Office PowerPoint</Application>
  <PresentationFormat>On-screen Show (4:3)</PresentationFormat>
  <Paragraphs>157</Paragraphs>
  <Slides>15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6" baseType="lpstr">
      <vt:lpstr>Arial Unicode MS</vt:lpstr>
      <vt:lpstr>MS Gothic</vt:lpstr>
      <vt:lpstr>Arial</vt:lpstr>
      <vt:lpstr>Arial Black</vt:lpstr>
      <vt:lpstr>Calibri</vt:lpstr>
      <vt:lpstr>Monotype Sorts</vt:lpstr>
      <vt:lpstr>Times New Roman</vt:lpstr>
      <vt:lpstr>Wingdings</vt:lpstr>
      <vt:lpstr>Office Theme</vt:lpstr>
      <vt:lpstr>Document</vt:lpstr>
      <vt:lpstr>Microsoft Excel Worksheet</vt:lpstr>
      <vt:lpstr>TGax March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February 28, 2018</vt:lpstr>
      <vt:lpstr>Submissions</vt:lpstr>
      <vt:lpstr>Agenda for Thursday March 01, 2018 </vt:lpstr>
      <vt:lpstr>Agenda for Friday March 02,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37</cp:revision>
  <cp:lastPrinted>1601-01-01T00:00:00Z</cp:lastPrinted>
  <dcterms:created xsi:type="dcterms:W3CDTF">2017-01-26T15:28:16Z</dcterms:created>
  <dcterms:modified xsi:type="dcterms:W3CDTF">2018-02-20T18:58:21Z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1519152940</vt:lpwstr>
  </property>
</Properties>
</file>