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0" r:id="rId16"/>
    <p:sldId id="272" r:id="rId17"/>
    <p:sldId id="271" r:id="rId18"/>
    <p:sldId id="273" r:id="rId19"/>
    <p:sldId id="274" r:id="rId20"/>
    <p:sldId id="276" r:id="rId21"/>
    <p:sldId id="275" r:id="rId22"/>
    <p:sldId id="288" r:id="rId23"/>
    <p:sldId id="278" r:id="rId24"/>
    <p:sldId id="279" r:id="rId25"/>
    <p:sldId id="289"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802.11-18/0286r1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0287-04-00ax-tgax-march-ad-hoc-meeting-agenda.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119-00-00ax-minutes-of-tgax-january-2018-ad-hoc-meeting-mac-mu-sr.docx" TargetMode="External"/><Relationship Id="rId2" Type="http://schemas.openxmlformats.org/officeDocument/2006/relationships/hyperlink" Target="https://mentor.ieee.org/802.11/dcn/18/11-18-0213-00-00ax-tgax-january-2018-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255-00-00ax-jan-2018-tgax-irvine-phy-ad-hoc-minutes.docx" TargetMode="External"/><Relationship Id="rId5" Type="http://schemas.openxmlformats.org/officeDocument/2006/relationships/hyperlink" Target="https://mentor.ieee.org/802.11/dcn/18/11-18-0245-00-00ax-minutes-of-the-tgax-mac-mu-ad-hoc-meeting.docx" TargetMode="External"/><Relationship Id="rId4" Type="http://schemas.openxmlformats.org/officeDocument/2006/relationships/hyperlink" Target="https://mentor.ieee.org/802.11/dcn/18/11-18-0239-00-00ax-minutes-of-the-tgax-spatial-reuse-ad-hoc-group-meeting.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March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2018-01-23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2018.</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r>
              <a:rPr lang="en-US" altLang="en-US" sz="1200" dirty="0"/>
              <a:t>Monday </a:t>
            </a:r>
            <a:r>
              <a:rPr lang="en-US" altLang="en-US" sz="1200" dirty="0" smtClean="0"/>
              <a:t>March 5, 8:00 </a:t>
            </a:r>
            <a:r>
              <a:rPr lang="en-US" altLang="en-US" sz="1200" dirty="0"/>
              <a:t>– </a:t>
            </a:r>
            <a:r>
              <a:rPr lang="en-US" altLang="en-US" sz="1200" dirty="0" smtClean="0"/>
              <a:t>10:00</a:t>
            </a:r>
            <a:endParaRPr lang="en-US" altLang="en-US" sz="1200" dirty="0">
              <a:sym typeface="Wingdings" panose="05000000000000000000" pitchFamily="2" charset="2"/>
            </a:endParaRPr>
          </a:p>
          <a:p>
            <a:pPr lvl="1">
              <a:lnSpc>
                <a:spcPct val="80000"/>
              </a:lnSpc>
            </a:pPr>
            <a:r>
              <a:rPr lang="en-US" altLang="en-US" sz="1200" dirty="0" smtClean="0"/>
              <a:t>Ad Hoc Meeting</a:t>
            </a:r>
          </a:p>
          <a:p>
            <a:pPr lvl="1">
              <a:lnSpc>
                <a:spcPct val="80000"/>
              </a:lnSpc>
            </a:pPr>
            <a:r>
              <a:rPr lang="en-US" altLang="en-US" sz="1200" dirty="0" smtClean="0"/>
              <a:t>Call 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March </a:t>
            </a:r>
            <a:r>
              <a:rPr lang="en-US" altLang="en-US" sz="1400" dirty="0"/>
              <a:t>5</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p>
          <a:p>
            <a:pPr>
              <a:lnSpc>
                <a:spcPct val="80000"/>
              </a:lnSpc>
            </a:pPr>
            <a:r>
              <a:rPr lang="en-US" altLang="en-US" sz="1400" dirty="0" smtClean="0"/>
              <a:t>Tuesday March 6,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March 6,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March 6</a:t>
            </a:r>
            <a:r>
              <a:rPr lang="en-US" altLang="en-US" sz="1400" dirty="0"/>
              <a:t>,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March 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March 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March 8,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March 8,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dirty="0"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1693158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endParaRPr lang="en-US" sz="1800" dirty="0"/>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March 5,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2018</a:t>
            </a:r>
            <a:endParaRPr lang="en-GB"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a:t>Call meeting to </a:t>
            </a:r>
            <a:r>
              <a:rPr lang="en-US" altLang="en-US" dirty="0" smtClean="0"/>
              <a:t>order </a:t>
            </a:r>
          </a:p>
          <a:p>
            <a:pPr>
              <a:lnSpc>
                <a:spcPct val="80000"/>
              </a:lnSpc>
              <a:buFont typeface="Arial" panose="020B0604020202020204" pitchFamily="34" charset="0"/>
              <a:buChar char="•"/>
            </a:pPr>
            <a:r>
              <a:rPr lang="en-US" altLang="en-US" dirty="0" smtClean="0"/>
              <a:t>Ad Hoc Meeting -  No Motions</a:t>
            </a:r>
            <a:endParaRPr lang="en-US" altLang="en-US" dirty="0"/>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a:t>
            </a:r>
            <a:r>
              <a:rPr lang="en-US" altLang="en-US" dirty="0" smtClean="0"/>
              <a:t>submissions</a:t>
            </a:r>
          </a:p>
          <a:p>
            <a:pPr>
              <a:lnSpc>
                <a:spcPct val="80000"/>
              </a:lnSpc>
              <a:buFont typeface="Arial" panose="020B0604020202020204" pitchFamily="34" charset="0"/>
              <a:buChar char="•"/>
            </a:pPr>
            <a:r>
              <a:rPr lang="en-US" altLang="en-US" dirty="0" smtClean="0"/>
              <a:t>Set the ad hoc groups agendas</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Tree>
    <p:extLst>
      <p:ext uri="{BB962C8B-B14F-4D97-AF65-F5344CB8AC3E}">
        <p14:creationId xmlns:p14="http://schemas.microsoft.com/office/powerpoint/2010/main" val="1789487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4217577356"/>
              </p:ext>
            </p:extLst>
          </p:nvPr>
        </p:nvGraphicFramePr>
        <p:xfrm>
          <a:off x="2819400" y="2971800"/>
          <a:ext cx="2805288" cy="2366962"/>
        </p:xfrm>
        <a:graphic>
          <a:graphicData uri="http://schemas.openxmlformats.org/presentationml/2006/ole">
            <mc:AlternateContent xmlns:mc="http://schemas.openxmlformats.org/markup-compatibility/2006">
              <mc:Choice xmlns:v="urn:schemas-microsoft-com:vml" Requires="v">
                <p:oleObj spid="_x0000_s410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2819400" y="2971800"/>
                        <a:ext cx="2805288" cy="23669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Summary from January 2018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Stacey</a:t>
            </a:r>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smtClean="0"/>
              <a:t>Since </a:t>
            </a:r>
            <a:r>
              <a:rPr lang="en-US" dirty="0" smtClean="0"/>
              <a:t>January 2018</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Continued with the comment resolution.</a:t>
            </a:r>
          </a:p>
          <a:p>
            <a:pPr>
              <a:buFont typeface="Arial" panose="020B0604020202020204" pitchFamily="34" charset="0"/>
              <a:buChar char="•"/>
            </a:pPr>
            <a:r>
              <a:rPr lang="en-US" dirty="0" smtClean="0"/>
              <a:t>Resolution of over 700 CIDs passed motions</a:t>
            </a:r>
          </a:p>
          <a:p>
            <a:pPr>
              <a:buFont typeface="Arial" panose="020B0604020202020204" pitchFamily="34" charset="0"/>
              <a:buChar char="•"/>
            </a:pPr>
            <a:r>
              <a:rPr lang="en-US" dirty="0" smtClean="0"/>
              <a:t>The TG Technical Editor produced draft D2.2.</a:t>
            </a:r>
          </a:p>
          <a:p>
            <a:pPr>
              <a:buFont typeface="Arial" panose="020B0604020202020204" pitchFamily="34" charset="0"/>
              <a:buChar char="•"/>
            </a:pPr>
            <a:r>
              <a:rPr lang="en-US" dirty="0" smtClean="0"/>
              <a:t>Over 1500 technical CIDs are still open.</a:t>
            </a:r>
          </a:p>
          <a:p>
            <a:pPr>
              <a:buFont typeface="Arial" panose="020B0604020202020204" pitchFamily="34" charset="0"/>
              <a:buChar char="•"/>
            </a:pPr>
            <a:r>
              <a:rPr lang="en-US" dirty="0" smtClean="0"/>
              <a:t>No </a:t>
            </a:r>
            <a:r>
              <a:rPr lang="en-US" dirty="0" err="1" smtClean="0"/>
              <a:t>telecons</a:t>
            </a:r>
            <a:r>
              <a:rPr lang="en-US" dirty="0" smtClean="0"/>
              <a:t> – all </a:t>
            </a:r>
            <a:r>
              <a:rPr lang="en-US" dirty="0" err="1" smtClean="0"/>
              <a:t>telecons</a:t>
            </a:r>
            <a:r>
              <a:rPr lang="en-US" dirty="0" smtClean="0"/>
              <a:t> were cancelled.</a:t>
            </a:r>
            <a:endParaRPr lang="en-US" dirty="0"/>
          </a:p>
          <a:p>
            <a:pPr>
              <a:buFont typeface="Arial" panose="020B0604020202020204" pitchFamily="34" charset="0"/>
              <a:buChar char="•"/>
            </a:pPr>
            <a:r>
              <a:rPr lang="en-US" dirty="0" smtClean="0"/>
              <a:t>Ad hoc meeting last week in the Bay area – Resolutions of about 250 CIDs are ready for motion.</a:t>
            </a:r>
          </a:p>
          <a:p>
            <a:pPr lvl="1">
              <a:buFont typeface="Arial" panose="020B0604020202020204" pitchFamily="34" charset="0"/>
              <a:buChar char="•"/>
            </a:pPr>
            <a:r>
              <a:rPr lang="en-US" dirty="0">
                <a:hlinkClick r:id="rId2"/>
              </a:rPr>
              <a:t>https://</a:t>
            </a:r>
            <a:r>
              <a:rPr lang="en-US" dirty="0" smtClean="0">
                <a:hlinkClick r:id="rId2"/>
              </a:rPr>
              <a:t>mentor.ieee.org/802.11/dcn/18/11-18-0287-04-00ax-tgax-march-ad-hoc-mee</a:t>
            </a:r>
          </a:p>
          <a:p>
            <a:pPr lvl="1">
              <a:buFont typeface="Arial" panose="020B0604020202020204" pitchFamily="34" charset="0"/>
              <a:buChar char="•"/>
            </a:pPr>
            <a:r>
              <a:rPr lang="en-US" dirty="0">
                <a:hlinkClick r:id="rId2"/>
              </a:rPr>
              <a:t>https://mentor.ieee.org/802.11/dcn/18/11-18-0474-01-00ax-tgax-mar-2018-ad-hoc-meeting-agenda-phy.pptxting-agenda.pptx</a:t>
            </a:r>
            <a:r>
              <a:rPr lang="en-US" dirty="0" smtClean="0"/>
              <a:t> </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mentor.ieee.org/802.11/dcn/18/11-18-0213-00-00ax-tgax-january-2018-irvine-meeting-minutes.docx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mentor.ieee.org/802.11/dcn/18/11-18-0119-00-00ax-minutes-of-tgax-january-2018-ad-hoc-meeting-mac-mu-sr.docx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mentor.ieee.org/802.11/dcn/18/11-18-0239-00-00ax-minutes-of-the-tgax-spatial-reuse-ad-hoc-group-meeting.docx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mentor.ieee.org/802.11/dcn/18/11-18-0245-00-00ax-minutes-of-the-tgax-mac-mu-ad-hoc-meeting.docx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mentor.ieee.org/802.11/dcn/18/11-18-0255-00-00ax-jan-2018-tgax-irvine-phy-ad-hoc-minutes.docx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March 4-9, 2018</a:t>
            </a:r>
          </a:p>
          <a:p>
            <a:pPr algn="ctr">
              <a:lnSpc>
                <a:spcPct val="90000"/>
              </a:lnSpc>
              <a:buFontTx/>
              <a:buNone/>
            </a:pPr>
            <a:r>
              <a:rPr lang="en-US" sz="4000" dirty="0">
                <a:latin typeface="Arial" panose="020B0604020202020204" pitchFamily="34" charset="0"/>
              </a:rPr>
              <a:t>Rosemont, Illinois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March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March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999413" cy="1065213"/>
          </a:xfrm>
        </p:spPr>
        <p:txBody>
          <a:bodyPr/>
          <a:lstStyle/>
          <a:p>
            <a:r>
              <a:rPr lang="en-US" altLang="en-US" dirty="0"/>
              <a:t>Agenda for </a:t>
            </a:r>
            <a:r>
              <a:rPr lang="en-US" altLang="en-US" dirty="0" smtClean="0"/>
              <a:t>Tuesday March 6,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
        <p:nvSpPr>
          <p:cNvPr id="8"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dirty="0" smtClean="0"/>
              <a:t>Ad Hoc Group #1:</a:t>
            </a:r>
            <a:endParaRPr lang="en-US" altLang="en-US" dirty="0"/>
          </a:p>
          <a:p>
            <a:endParaRPr lang="en-US" sz="2800"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March 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March 6</a:t>
            </a:r>
            <a:r>
              <a:rPr lang="en-US" altLang="en-US" dirty="0"/>
              <a:t>,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8,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8,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March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TotalTime>
  <Words>1705</Words>
  <Application>Microsoft Office PowerPoint</Application>
  <PresentationFormat>On-screen Show (4:3)</PresentationFormat>
  <Paragraphs>354</Paragraphs>
  <Slides>31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Microsoft Excel Worksheet</vt:lpstr>
      <vt:lpstr>TGax March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5, 08:00 – 10:00 </vt:lpstr>
      <vt:lpstr>Submissions</vt:lpstr>
      <vt:lpstr>Agenda for Monday March 5, 13:30 – 15:30 </vt:lpstr>
      <vt:lpstr>Summary Since January 2018</vt:lpstr>
      <vt:lpstr>Approval of  TG Minutes (January 2018 Meeting and Telecon Minutes) </vt:lpstr>
      <vt:lpstr>Timeline</vt:lpstr>
      <vt:lpstr>Editor Report </vt:lpstr>
      <vt:lpstr>Agenda for Tuesday March 6, 08:00 – 10:00 </vt:lpstr>
      <vt:lpstr>Agenda for Tuesday March 6, 10:30 – 12:30 </vt:lpstr>
      <vt:lpstr>Agenda for Tuesday March 6, 16:00 – 18:00 </vt:lpstr>
      <vt:lpstr>Agenda for Tuesday March 6, 19:30 – 21:30 </vt:lpstr>
      <vt:lpstr>Agenda for Wednesday March 7, 08:00 – 10:00 </vt:lpstr>
      <vt:lpstr>Agenda for Wednesday March 7, 16:00 – 18:00 </vt:lpstr>
      <vt:lpstr>Agenda for Thursday March 8, 08:00 – 10:00</vt:lpstr>
      <vt:lpstr>Agenda for Thursday March 8,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67</cp:revision>
  <cp:lastPrinted>1601-01-01T00:00:00Z</cp:lastPrinted>
  <dcterms:created xsi:type="dcterms:W3CDTF">2017-01-26T15:28:16Z</dcterms:created>
  <dcterms:modified xsi:type="dcterms:W3CDTF">2018-03-04T21:43:30Z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