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303" r:id="rId5"/>
    <p:sldId id="301" r:id="rId6"/>
    <p:sldId id="302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43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2018	doc.: IEEE 802.11-18/0264r0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63-05-0arc-arc-sc-agenda-january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052-02-0arc-mib-truthvalue-usage-patterns-presentation.pptx" TargetMode="External"/><Relationship Id="rId4" Type="http://schemas.openxmlformats.org/officeDocument/2006/relationships/hyperlink" Target="https://mentor.ieee.org/802.11/dcn/15/11-15-0355-13-0arc-mib-truthvalue-usage-pattern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2018 Meeting in Irvine, California,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14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11-17/1863r5</a:t>
            </a:r>
            <a:r>
              <a:rPr lang="en-US" dirty="0"/>
              <a:t>  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document capturing patterns envisioned:  </a:t>
            </a:r>
            <a:r>
              <a:rPr lang="en-US" dirty="0">
                <a:hlinkClick r:id="rId4"/>
              </a:rPr>
              <a:t>11-15/0355r3</a:t>
            </a:r>
            <a:r>
              <a:rPr lang="en-US" dirty="0"/>
              <a:t>, which has minor cleanup/editorial fixes over the November version.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presentation to accompany this document at Working Group plenary: </a:t>
            </a:r>
            <a:r>
              <a:rPr lang="en-US" dirty="0">
                <a:hlinkClick r:id="rId5"/>
              </a:rPr>
              <a:t>11-18/0052r2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this presentation for the WG mid-week plenary, for a WG decision at Friday’s plenary.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Also discussed with Editor’s group on Tuesday AM.  Generally accept, discussed mechanism to implement.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14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From November, currently looking at 802.11u’s HESS, to compare/contrast with ESS.  Lead into review of MSGCF, also.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After detailed review of current Standard text, concluded that there are internal inconsistencies, preventing really understanding HESS.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concept came from 802.21, and is also the basis for the Wi-Fi Alliance’s Passpoint (Hotspot 2.0) program.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Also reviewed the publicly available documents from Wi-Fi Alliance on Passpoint (Deployment Guidelines and Technical Specification Package).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Confusion continued over use of HESS in these external contexts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try starting with what we think HESS is _supposed_ to accomplish, and after building up that model, compare to the actual document(s).  This will also require getting input from experts from 802.21 and Wi-Fi Alliance Hotspot 2.0.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have discussion/input in March.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defer, until TGba has some more stability, and experts there have more time to consider architecture concepts – maybe March?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a WNG presentation was given this week on broadcast service over 802.11, which is probably related to the IETF multicast over 802.11 discussion.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Draft 6.0 is available.  Our previous inputs have been incorporated.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24000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Recommendation on 802.11’s use of YANG/NETCONF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If ready, resume discussion of 11ba architecture implications, prepare proposal to TGba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Discussion of 802.1ASrev use of FTM, if needed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DS/AP/Portal architecture discussions, and “What is an ESS?”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7502</TotalTime>
  <Words>653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Work Completed (cont)</vt:lpstr>
      <vt:lpstr>Work Completed</vt:lpstr>
      <vt:lpstr>Teleconference(s)</vt:lpstr>
      <vt:lpstr>March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244</cp:revision>
  <cp:lastPrinted>1998-02-10T13:28:06Z</cp:lastPrinted>
  <dcterms:created xsi:type="dcterms:W3CDTF">2009-07-15T16:38:20Z</dcterms:created>
  <dcterms:modified xsi:type="dcterms:W3CDTF">2018-01-19T01:04:12Z</dcterms:modified>
</cp:coreProperties>
</file>