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71" r:id="rId4"/>
    <p:sldId id="272" r:id="rId5"/>
    <p:sldId id="290" r:id="rId6"/>
    <p:sldId id="269" r:id="rId7"/>
    <p:sldId id="291" r:id="rId8"/>
    <p:sldId id="292" r:id="rId9"/>
    <p:sldId id="273" r:id="rId10"/>
    <p:sldId id="274" r:id="rId11"/>
    <p:sldId id="275" r:id="rId12"/>
    <p:sldId id="276" r:id="rId13"/>
    <p:sldId id="277" r:id="rId14"/>
    <p:sldId id="278" r:id="rId15"/>
    <p:sldId id="293" r:id="rId16"/>
    <p:sldId id="282" r:id="rId17"/>
    <p:sldId id="285" r:id="rId18"/>
    <p:sldId id="286" r:id="rId19"/>
    <p:sldId id="284" r:id="rId20"/>
    <p:sldId id="280" r:id="rId21"/>
    <p:sldId id="294" r:id="rId22"/>
    <p:sldId id="268" r:id="rId23"/>
    <p:sldId id="279" r:id="rId24"/>
    <p:sldId id="295" r:id="rId25"/>
    <p:sldId id="264" r:id="rId2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88" autoAdjust="0"/>
    <p:restoredTop sz="94660"/>
  </p:normalViewPr>
  <p:slideViewPr>
    <p:cSldViewPr>
      <p:cViewPr>
        <p:scale>
          <a:sx n="75" d="100"/>
          <a:sy n="75" d="100"/>
        </p:scale>
        <p:origin x="996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262"/>
    </p:cViewPr>
  </p:sorterViewPr>
  <p:notesViewPr>
    <p:cSldViewPr>
      <p:cViewPr varScale="1">
        <p:scale>
          <a:sx n="54" d="100"/>
          <a:sy n="54" d="100"/>
        </p:scale>
        <p:origin x="2034" y="31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802.11-y18/r0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802.11-y18/r0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802.11-y18/r0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802.11-y18/r0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802.11-y18/r0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51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802.11-y18/r0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55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802.11-y18/r0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277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802.11-y18/r0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104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802.11-y18/r0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48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802.11-y18/r0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Leif Wilhelmsson, Ericsson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738" y="2857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802.11-18/0145r0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 of (how to specify) some TX and RX requirements for 802.11ba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0495" y="194270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2018-01-15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18032"/>
              </p:ext>
            </p:extLst>
          </p:nvPr>
        </p:nvGraphicFramePr>
        <p:xfrm>
          <a:off x="660400" y="2870200"/>
          <a:ext cx="80264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Document" r:id="rId4" imgW="8252039" imgH="2534496" progId="Word.Document.8">
                  <p:embed/>
                </p:oleObj>
              </mc:Choice>
              <mc:Fallback>
                <p:oleObj name="Document" r:id="rId4" imgW="8252039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2870200"/>
                        <a:ext cx="80264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70495" y="252968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F4B64-8B3D-4835-AB12-DDA82FC33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1: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2B8BA-A6CE-46DD-B3B5-AB60F975E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Just consider AWGN. To have the same range, the sensitivity requirements must take a reduced TX power into account. PCR requirement is -82dBm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TX power may be 7 dB less in 5 GHz =&gt; WUR sensitivity should be -89 dBm</a:t>
            </a:r>
          </a:p>
          <a:p>
            <a:pPr marL="457200" lvl="1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3961C4-CAA7-4A56-B08B-93FA34EDA6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A52EC-1553-4E79-88DD-AC5BB2EF263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F0AFD3-6363-4DDE-9841-C07E98910C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F4B64-8B3D-4835-AB12-DDA82FC33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2: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2B8BA-A6CE-46DD-B3B5-AB60F975E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Just consider AWGN. To have the same range, the sensitivity requirements must take a reduced TX power into account. PCR requirement is -82dBm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PAR does not say that the WUR must use the same band, so the WUR may use 2.4 GHz instead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TX power may be 4 dB less in 2.4 GHz =&gt; WUR sensitivity should be -86 dBm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Note: Arguing that PCR is in 5 GHz and WUR may be in 2.4 does not seem appropriate. There may be a reason why PCR is not in 2.4 GHz…</a:t>
            </a:r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3961C4-CAA7-4A56-B08B-93FA34EDA6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A52EC-1553-4E79-88DD-AC5BB2EF263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F0AFD3-6363-4DDE-9841-C07E98910C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0315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B114E-76FD-454D-AFB7-779310851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3: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9F616-4105-4633-8EBD-C74562CE3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775297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When range is discussed in the PAR, one should  interpret this as the range for a functional link, i.e., there must also be an UL using the PCR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Assuming that the TX power for the non-AP is considerably less, the UL may anyway set the limit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WUR TX power is 16 dBm, if the non-AP STA does not have more than this, WUR may also have -82dBm as sensitivity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Note 1: This would effectively mean that we start differentiating between APs and non-AP STAs, similar to cellular system.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Note 2: This relies on different TX power, but this does not have to be the case…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A31B54-5B95-47E4-AC36-7854BB272B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6DAF7-13BF-4B1B-B373-9798E4E785C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E6DFBE-0835-4AE8-93E7-9E50B0C2B05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735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D8F77-0B81-4555-A898-77933DFB6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4: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9CB95-F314-4126-AF77-DCAA42993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requirement in the specification is one thing, what is achieve in products something else…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Say all products on the market have a sensitivity of at least -92dBm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Specifying WUR sensitivity to -89 is then no issue if we are serious with that the products should have the same range. In fact the WUR must be better than -89 dBm anyway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9CE756-6919-41ED-B900-63271BE524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778FC-422A-467B-87AB-B78FAEDAD3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8E165E4-556E-41C1-927B-BB14F1ADB0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184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9C203-C4F7-4111-B1F5-D48ED1D9C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5: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26A7F-B3EE-452E-821F-7AAC1F743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135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real world is not AWGN, but a 4 MHz signal will have a disadvantage because of worse frequency selectivity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the same sensitivity is intended to mean same range for the end user, one may want to introduce means to address this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Specifying for something else than AWGN is not done in 802.11, but then the whole set-up with a companion radio with a different bandwidth has never been discussed before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One can still test for AWGN, but agree on a addition fading margin that is needed for the WUR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FFFC8C-7732-4305-B800-42940C5B1D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A41C9-A32B-4A72-BA69-575D33DBDD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B7E91B7-F088-4AC4-906D-6B3B77A8816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3489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2E12B-0B10-451F-AB96-CF0CCD12C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Receiver: Sensitivity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20196-B5F1-4627-926E-D35E909D4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Note that if one would target -82 dBm, the whole exercise done up until now regarding MCS is missing the target.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-82dBm likely means that 62.5 kb/s is not needed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629646-5028-4020-ADDF-12AD038CA6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1738F-F230-4A1C-88FE-332B52B3EC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75968A-7040-4EA9-868E-F2058BC5AE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7689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798AC-4463-45DA-BECA-BFAEF7929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Receiver: Adjacent channel rejection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E8CA8-40EA-4EDC-9D1A-68010FB43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the Wake-up signal would be transmitted in the center of the 20 MHz channel, it seems ACR would refer to suppressing an adjacent standard Wi-Fi channel 20 MHz away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the Wake-up signal also can be located elsewhere in the 20 MHz channel, the ACR should be specified with a Wi-Fi channel correspondingly closer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6F341A-DC2F-4A00-B262-507302326E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BC28E-89F2-4B20-9038-359A40FDB34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C32D436-1DC8-43CC-A598-DE0B6E68E5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19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798AC-4463-45DA-BECA-BFAEF7929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Adjacent channel rejection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E8CA8-40EA-4EDC-9D1A-68010FB43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main radio has ACR = 16dB (ACI = -16dB) for MCS0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requirement of the ACR should be selected such that it can withstand the same interference power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the received power of the wake-up signal is less than that of the PCR signal, the ACR must be improved correspondingly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the TX power of the wake-up signal e.g. is 7 dB less, then the ACR must be increased by 7 dB, i.e., ACR = 23 dB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6F341A-DC2F-4A00-B262-507302326E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BC28E-89F2-4B20-9038-359A40FDB34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C32D436-1DC8-43CC-A598-DE0B6E68E5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43791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654EF-3517-4512-8532-46F8343B2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Adjacent channel rejection: illustration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79F421-63F2-4FB9-8550-CE92DF13EED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547642-A8C3-46D1-9D76-E9638CA0447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Leif Wilhelmsson, Ericsson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4DDBF7-A332-48B5-9905-2D36486058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18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4C0F55B-C968-4953-BF6B-6F6FF093B39D}"/>
              </a:ext>
            </a:extLst>
          </p:cNvPr>
          <p:cNvCxnSpPr/>
          <p:nvPr/>
        </p:nvCxnSpPr>
        <p:spPr bwMode="auto">
          <a:xfrm>
            <a:off x="2771800" y="2348880"/>
            <a:ext cx="0" cy="25202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746A988-CBBB-41EE-A31B-BA00F83A6DFD}"/>
              </a:ext>
            </a:extLst>
          </p:cNvPr>
          <p:cNvSpPr txBox="1"/>
          <p:nvPr/>
        </p:nvSpPr>
        <p:spPr>
          <a:xfrm>
            <a:off x="2388521" y="5236194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PCR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9A4B26-7E43-4BD0-9B84-ED104744CA73}"/>
              </a:ext>
            </a:extLst>
          </p:cNvPr>
          <p:cNvSpPr txBox="1"/>
          <p:nvPr/>
        </p:nvSpPr>
        <p:spPr>
          <a:xfrm>
            <a:off x="6064779" y="5265116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WUR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444E74B-5D7A-4495-935C-292A4411FD02}"/>
              </a:ext>
            </a:extLst>
          </p:cNvPr>
          <p:cNvCxnSpPr>
            <a:cxnSpLocks/>
          </p:cNvCxnSpPr>
          <p:nvPr/>
        </p:nvCxnSpPr>
        <p:spPr bwMode="auto">
          <a:xfrm>
            <a:off x="6492977" y="2348878"/>
            <a:ext cx="13707" cy="25202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C2F6FD5-C9CE-4FD7-A86A-42BE315862E8}"/>
              </a:ext>
            </a:extLst>
          </p:cNvPr>
          <p:cNvCxnSpPr/>
          <p:nvPr/>
        </p:nvCxnSpPr>
        <p:spPr bwMode="auto">
          <a:xfrm>
            <a:off x="2388521" y="2348880"/>
            <a:ext cx="76655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C355D67-CD4B-438C-BFCE-7BD338DBBF0B}"/>
              </a:ext>
            </a:extLst>
          </p:cNvPr>
          <p:cNvSpPr txBox="1"/>
          <p:nvPr/>
        </p:nvSpPr>
        <p:spPr>
          <a:xfrm>
            <a:off x="3388054" y="2118047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23 dBm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7F3F681-6F75-4C82-8CAF-8EC174911615}"/>
              </a:ext>
            </a:extLst>
          </p:cNvPr>
          <p:cNvSpPr txBox="1"/>
          <p:nvPr/>
        </p:nvSpPr>
        <p:spPr>
          <a:xfrm>
            <a:off x="830613" y="2118046"/>
            <a:ext cx="1441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TX power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574CB42-E35E-459F-9118-450CEF60EC61}"/>
              </a:ext>
            </a:extLst>
          </p:cNvPr>
          <p:cNvCxnSpPr/>
          <p:nvPr/>
        </p:nvCxnSpPr>
        <p:spPr bwMode="auto">
          <a:xfrm>
            <a:off x="2388520" y="4221088"/>
            <a:ext cx="76655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A9BFC82-44C3-4819-8572-51E4418B2B9B}"/>
              </a:ext>
            </a:extLst>
          </p:cNvPr>
          <p:cNvSpPr txBox="1"/>
          <p:nvPr/>
        </p:nvSpPr>
        <p:spPr>
          <a:xfrm>
            <a:off x="683568" y="3990255"/>
            <a:ext cx="1669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Interference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5FF585E-F938-4F3A-A8AA-2E02B0A2F21A}"/>
              </a:ext>
            </a:extLst>
          </p:cNvPr>
          <p:cNvCxnSpPr/>
          <p:nvPr/>
        </p:nvCxnSpPr>
        <p:spPr bwMode="auto">
          <a:xfrm>
            <a:off x="6109699" y="4221088"/>
            <a:ext cx="76655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D4CBE61-EAE1-40C1-8F96-25DFDF69C0D1}"/>
              </a:ext>
            </a:extLst>
          </p:cNvPr>
          <p:cNvCxnSpPr/>
          <p:nvPr/>
        </p:nvCxnSpPr>
        <p:spPr bwMode="auto">
          <a:xfrm>
            <a:off x="3155077" y="4221088"/>
            <a:ext cx="290970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5E370B5-E5D0-422F-B5B4-4C33B47CE084}"/>
              </a:ext>
            </a:extLst>
          </p:cNvPr>
          <p:cNvCxnSpPr/>
          <p:nvPr/>
        </p:nvCxnSpPr>
        <p:spPr bwMode="auto">
          <a:xfrm>
            <a:off x="2571735" y="3645024"/>
            <a:ext cx="41608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729FACB-4B4C-4EAA-ADA7-3B6CB60D1BDD}"/>
              </a:ext>
            </a:extLst>
          </p:cNvPr>
          <p:cNvSpPr txBox="1"/>
          <p:nvPr/>
        </p:nvSpPr>
        <p:spPr>
          <a:xfrm>
            <a:off x="801309" y="3341017"/>
            <a:ext cx="1459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RX power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CD8975D-AF01-414E-8484-DB53169B1398}"/>
              </a:ext>
            </a:extLst>
          </p:cNvPr>
          <p:cNvCxnSpPr/>
          <p:nvPr/>
        </p:nvCxnSpPr>
        <p:spPr bwMode="auto">
          <a:xfrm>
            <a:off x="6132905" y="2708920"/>
            <a:ext cx="76655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60E842B-BDF2-42AE-A4F5-3D22D1BB9FF7}"/>
              </a:ext>
            </a:extLst>
          </p:cNvPr>
          <p:cNvCxnSpPr/>
          <p:nvPr/>
        </p:nvCxnSpPr>
        <p:spPr bwMode="auto">
          <a:xfrm>
            <a:off x="6283412" y="3939579"/>
            <a:ext cx="41608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0FB27129-CB0C-4CE7-BEE1-B92C4CB4E0C0}"/>
              </a:ext>
            </a:extLst>
          </p:cNvPr>
          <p:cNvSpPr txBox="1"/>
          <p:nvPr/>
        </p:nvSpPr>
        <p:spPr>
          <a:xfrm>
            <a:off x="2911298" y="3690912"/>
            <a:ext cx="57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C/I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A8718-DB4F-4E23-8F1A-0A5268A16969}"/>
              </a:ext>
            </a:extLst>
          </p:cNvPr>
          <p:cNvSpPr txBox="1"/>
          <p:nvPr/>
        </p:nvSpPr>
        <p:spPr>
          <a:xfrm>
            <a:off x="6529554" y="3125494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Pathloss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853597D-EFD7-46AF-87F6-52A6D27525C9}"/>
              </a:ext>
            </a:extLst>
          </p:cNvPr>
          <p:cNvSpPr txBox="1"/>
          <p:nvPr/>
        </p:nvSpPr>
        <p:spPr>
          <a:xfrm>
            <a:off x="6876253" y="3852569"/>
            <a:ext cx="57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C/I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32D44DA-F195-4403-82FF-BBFED9F8DDFB}"/>
              </a:ext>
            </a:extLst>
          </p:cNvPr>
          <p:cNvSpPr txBox="1"/>
          <p:nvPr/>
        </p:nvSpPr>
        <p:spPr>
          <a:xfrm>
            <a:off x="4680626" y="2441251"/>
            <a:ext cx="1441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TX power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C842CC5-2D90-45EC-8303-DD3011054477}"/>
              </a:ext>
            </a:extLst>
          </p:cNvPr>
          <p:cNvSpPr txBox="1"/>
          <p:nvPr/>
        </p:nvSpPr>
        <p:spPr>
          <a:xfrm>
            <a:off x="2843621" y="2838128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Pathloss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1EEAE3A-CDC8-4CCD-9DE8-A9E2E00F77E1}"/>
              </a:ext>
            </a:extLst>
          </p:cNvPr>
          <p:cNvSpPr txBox="1"/>
          <p:nvPr/>
        </p:nvSpPr>
        <p:spPr>
          <a:xfrm>
            <a:off x="4670160" y="3645024"/>
            <a:ext cx="1459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RX power</a:t>
            </a:r>
          </a:p>
        </p:txBody>
      </p:sp>
    </p:spTree>
    <p:extLst>
      <p:ext uri="{BB962C8B-B14F-4D97-AF65-F5344CB8AC3E}">
        <p14:creationId xmlns:p14="http://schemas.microsoft.com/office/powerpoint/2010/main" val="529848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89007-5258-45FE-8D4A-21BBD04B5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input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027E9-D43A-43B4-BFFC-DE0E6DEA8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802.11 specification requires -30dBm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OOK would typically be less sensitive to compression in the front-end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Unless there is a use case that require more stringent requirements, the suggestion is to also have -30 dBm for the WUR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0B5455-4249-4F66-A08B-09F4708CD1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C334C-1B3A-4763-B92F-67D0F16B378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F71F9E-7F48-4EBF-A3E6-8D6F5C41DEA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166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When working on the PHY specification text, we realized we don’t have many agreements on TX and RX requirements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We also realized that also within this small group we did not have the same view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purpose of this presentation is to discuss some of the key TX and RX requirements and get feedback from the group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20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Straw Poll 1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Do you believe the transmitter spectrum mask should be the same as today used for 20 MHz 802.11ac (The alternative is one that is more matched to the 4 MHz wake-up signal)?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Y/N/A: </a:t>
            </a:r>
          </a:p>
        </p:txBody>
      </p:sp>
    </p:spTree>
    <p:extLst>
      <p:ext uri="{BB962C8B-B14F-4D97-AF65-F5344CB8AC3E}">
        <p14:creationId xmlns:p14="http://schemas.microsoft.com/office/powerpoint/2010/main" val="7510813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21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Straw Poll 2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Do you support the idea of specifying the transmitter accuracy by means of an eye-diagram? Exactly how is TBD, but a possibility would be to specify zero-crossings and max eye-opening as discussed in this presentation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Y/N/A: </a:t>
            </a:r>
          </a:p>
        </p:txBody>
      </p:sp>
    </p:spTree>
    <p:extLst>
      <p:ext uri="{BB962C8B-B14F-4D97-AF65-F5344CB8AC3E}">
        <p14:creationId xmlns:p14="http://schemas.microsoft.com/office/powerpoint/2010/main" val="30671098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Straw Poll 3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Do you believe only one sensitivity requirement should be specified, even if this means different relative sensitivities for the PCR and the WUR in different parts of the world?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Y/N/A </a:t>
            </a:r>
          </a:p>
        </p:txBody>
      </p:sp>
    </p:spTree>
    <p:extLst>
      <p:ext uri="{BB962C8B-B14F-4D97-AF65-F5344CB8AC3E}">
        <p14:creationId xmlns:p14="http://schemas.microsoft.com/office/powerpoint/2010/main" val="3425850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Straw Poll 4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If only one sensitivity requirement is specified, what is the number you prefer?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-82dBm/-86dBm/-89dBm/&lt;-89 dBm/No opinion</a:t>
            </a:r>
          </a:p>
        </p:txBody>
      </p:sp>
    </p:spTree>
    <p:extLst>
      <p:ext uri="{BB962C8B-B14F-4D97-AF65-F5344CB8AC3E}">
        <p14:creationId xmlns:p14="http://schemas.microsoft.com/office/powerpoint/2010/main" val="29241746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Straw Poll 5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Assume that ACR is specified independent of what maximum TX power can be used. What do you believe the ACR for MCS0 should be? 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16dB/20dBm/23dBm/No opinion</a:t>
            </a:r>
          </a:p>
        </p:txBody>
      </p:sp>
    </p:spTree>
    <p:extLst>
      <p:ext uri="{BB962C8B-B14F-4D97-AF65-F5344CB8AC3E}">
        <p14:creationId xmlns:p14="http://schemas.microsoft.com/office/powerpoint/2010/main" val="31919562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b="0" dirty="0"/>
              <a:t>[1] </a:t>
            </a:r>
            <a:r>
              <a:rPr lang="en-GB" b="0" dirty="0"/>
              <a:t>S. </a:t>
            </a:r>
            <a:r>
              <a:rPr lang="en-GB" b="0" dirty="0" err="1"/>
              <a:t>Shellhammer</a:t>
            </a:r>
            <a:r>
              <a:rPr lang="en-GB" b="0" dirty="0"/>
              <a:t> and B. Tian, “Regulations and noise figure -  Impact on SNR”, </a:t>
            </a:r>
            <a:r>
              <a:rPr lang="en-US" b="0" dirty="0"/>
              <a:t>IEEE 802.11-17/0365r0.</a:t>
            </a:r>
          </a:p>
          <a:p>
            <a:endParaRPr lang="en-GB" b="0" kern="1200" dirty="0"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BFDC8-43A7-4FF1-AA8D-7AB3BFFDE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5904F-F774-4046-A44A-1AB882924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Transmitter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Spectrum mask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Modulation accuracy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Receiver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Receiver sensitivity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Adjacent channel rejection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Maximum input level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E4A937-BCF6-4472-A62A-2885C58816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3E6FF-79B3-408D-A32A-ECFC1F0ED5D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1C74F6F-CE6E-462D-9494-8E3ED9D300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8381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C1F78-082D-4318-A35E-300EF7742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Transmitter: Spectrum mask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CF50C-1393-47C0-95E5-2F341B4A8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4404774"/>
            <a:ext cx="7770813" cy="151328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first question is whether it suffice to fulfill the 20 MHz TX mask for the PCR – If the answer is yes, we are done…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figures above are just for illustration (OBO = 3 dB, windowing applied (1 sample at 20 MHz))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34E9B5-B27C-4BDF-BB0B-B50F285728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274AD-DD0B-4D13-A760-1926D95DB39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600FF9B-217E-4738-B65E-22D2FBE73B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1D407EE-D91C-4340-BD8D-2B4A988061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585" y="1534659"/>
            <a:ext cx="3797716" cy="284828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2581BB8-2DD1-4AAE-AA55-ED5716BB44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17" y="1565211"/>
            <a:ext cx="3513223" cy="2634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398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C1F78-082D-4318-A35E-300EF7742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Transmitter: Spectrum mask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CF50C-1393-47C0-95E5-2F341B4A8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3645024"/>
            <a:ext cx="7770813" cy="25213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spectrum becomes dependent on the selected waveforms selected for the ON part of the signal, above is one example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we have different spectrum masks for MCS0 and MCS1, or just one that should be fulfilled for both? MCS1 expected to generate wider spectrum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Details TBD once the waveforms are decided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34E9B5-B27C-4BDF-BB0B-B50F285728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274AD-DD0B-4D13-A760-1926D95DB39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600FF9B-217E-4738-B65E-22D2FBE73B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BEA9504-0D11-457D-B4A7-893BEC4678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744" y="1371489"/>
            <a:ext cx="4392488" cy="2400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665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62D3D-54CC-406B-9BEC-FFA277C02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Transmitter: Modulation accuracy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99127-C7F6-45EF-A1F9-CDC50221A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365104"/>
            <a:ext cx="7770813" cy="172930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is where EVM is used in e.g. 802.11ac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Since the receiver is non-coherent, one may use a similar measure as is done to test an FSK transmitter, i.e., considering an ideal eye-diagram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figure above is taken from the Bluetooth spec.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DFFD74-9F4D-4893-A352-1C921890E1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98877-E0CF-4E99-887A-6BA09698F4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9B90D2E-B5D2-4B0D-9C87-D2C57BB3A6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F78B8B-3C70-489B-9EE0-E2A7A536CD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35" y="1748810"/>
            <a:ext cx="3941100" cy="2214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796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0E9D2-550A-4CB4-915E-FC9C1DDE4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Transmitter: Modulation Accuracy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04A77-0DE1-458B-8E71-4E6E59BFB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654586"/>
            <a:ext cx="7770813" cy="14398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Possible requirements for modulation accuracy: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Zero-crossing error (TBD us)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Max eye-opening ( &gt; TBD % of ideal  eye-opening)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E7658-17A7-421D-8A9B-68B6F7AC28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AAA45-8545-46B4-A15D-84F4DD1EEF0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840B9A-4A0F-4A4F-904B-8C93EE8BCF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D160EDE-7411-4CDB-B222-E99EA08CDA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530" y="1611064"/>
            <a:ext cx="3644915" cy="2733687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0E2432B-E47A-4762-8C36-4C122282F220}"/>
              </a:ext>
            </a:extLst>
          </p:cNvPr>
          <p:cNvCxnSpPr>
            <a:cxnSpLocks/>
          </p:cNvCxnSpPr>
          <p:nvPr/>
        </p:nvCxnSpPr>
        <p:spPr bwMode="auto">
          <a:xfrm>
            <a:off x="5004048" y="2060848"/>
            <a:ext cx="0" cy="172819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E1525DA-431B-48C5-A280-66A7C90DDAF9}"/>
              </a:ext>
            </a:extLst>
          </p:cNvPr>
          <p:cNvCxnSpPr/>
          <p:nvPr/>
        </p:nvCxnSpPr>
        <p:spPr bwMode="auto">
          <a:xfrm>
            <a:off x="3059832" y="2924944"/>
            <a:ext cx="432048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467CE88-C5F4-4A7F-812B-1E3EE5230502}"/>
              </a:ext>
            </a:extLst>
          </p:cNvPr>
          <p:cNvCxnSpPr>
            <a:cxnSpLocks/>
          </p:cNvCxnSpPr>
          <p:nvPr/>
        </p:nvCxnSpPr>
        <p:spPr bwMode="auto">
          <a:xfrm flipH="1">
            <a:off x="3635896" y="2924944"/>
            <a:ext cx="628700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94835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0E9D2-550A-4CB4-915E-FC9C1DDE4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Transmitter: Modulation Accuracy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04A77-0DE1-458B-8E71-4E6E59BFB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564" y="1830388"/>
            <a:ext cx="7770813" cy="93722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transmitter should be tested with an “ideal receiver”. Possible requirements for such a receiver: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Operating at 20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Using a CSF of 2.5 MHz (LPF)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Digital detector using a FIR filter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Ideal frequency generation (no frequency offset and no phase noise)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E7658-17A7-421D-8A9B-68B6F7AC28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AAA45-8545-46B4-A15D-84F4DD1EEF0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840B9A-4A0F-4A4F-904B-8C93EE8BCF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3191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1DDEF-E0A2-4991-AEEF-1D2DA398C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Receiver:  Sensitivity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CD72D-2269-4D07-B325-222F340FC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According to the PAR “</a:t>
            </a:r>
            <a:r>
              <a:rPr lang="en-GB" i="1" dirty="0"/>
              <a:t>The WUR is a companion radio to the primary connectivity radio and meets the same range requirement as the primary connectivity radio</a:t>
            </a:r>
            <a:r>
              <a:rPr lang="en-GB" dirty="0"/>
              <a:t>“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Because of different regulatory rules in different regions of the world, the maximum allowed TX power may be different than that of the PCR [1]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To achieve the same range when the TX power is less for the WUR, a better sensitivity is required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83ED80-7EAE-4C0D-AE2A-26D0AA187E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CD344-3F75-411D-92F1-2F5C866D107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744C40E-EF55-42A3-9F9B-5985153812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291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6412</TotalTime>
  <Words>1666</Words>
  <Application>Microsoft Office PowerPoint</Application>
  <PresentationFormat>On-screen Show (4:3)</PresentationFormat>
  <Paragraphs>227</Paragraphs>
  <Slides>25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 Unicode MS</vt:lpstr>
      <vt:lpstr>MS Gothic</vt:lpstr>
      <vt:lpstr>Arial</vt:lpstr>
      <vt:lpstr>Times New Roman</vt:lpstr>
      <vt:lpstr>Office Theme</vt:lpstr>
      <vt:lpstr>Microsoft Word 97 - 2003 Document</vt:lpstr>
      <vt:lpstr>Discussion of (how to specify) some TX and RX requirements for 802.11ba</vt:lpstr>
      <vt:lpstr>Abstract</vt:lpstr>
      <vt:lpstr>Outline</vt:lpstr>
      <vt:lpstr>Transmitter: Spectrum mask</vt:lpstr>
      <vt:lpstr>Transmitter: Spectrum mask</vt:lpstr>
      <vt:lpstr>Transmitter: Modulation accuracy</vt:lpstr>
      <vt:lpstr>Transmitter: Modulation Accuracy</vt:lpstr>
      <vt:lpstr>Transmitter: Modulation Accuracy</vt:lpstr>
      <vt:lpstr>Receiver:  Sensitivity</vt:lpstr>
      <vt:lpstr>Alternative 1:</vt:lpstr>
      <vt:lpstr>Alternative 2:</vt:lpstr>
      <vt:lpstr>Alternative 3:</vt:lpstr>
      <vt:lpstr>Alternative 4:</vt:lpstr>
      <vt:lpstr>Alternative 5:</vt:lpstr>
      <vt:lpstr>Receiver: Sensitivity</vt:lpstr>
      <vt:lpstr>Receiver: Adjacent channel rejection</vt:lpstr>
      <vt:lpstr>Adjacent channel rejection</vt:lpstr>
      <vt:lpstr>Adjacent channel rejection: illustration</vt:lpstr>
      <vt:lpstr>Maximum input level</vt:lpstr>
      <vt:lpstr>Straw Poll 1</vt:lpstr>
      <vt:lpstr>Straw Poll 2</vt:lpstr>
      <vt:lpstr>Straw Poll 3</vt:lpstr>
      <vt:lpstr>Straw Poll 4</vt:lpstr>
      <vt:lpstr>Straw Poll 5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Dennis Sundman</dc:creator>
  <cp:lastModifiedBy>Leif Wilhelmsson R</cp:lastModifiedBy>
  <cp:revision>56</cp:revision>
  <cp:lastPrinted>1601-01-01T00:00:00Z</cp:lastPrinted>
  <dcterms:created xsi:type="dcterms:W3CDTF">2017-12-15T14:15:07Z</dcterms:created>
  <dcterms:modified xsi:type="dcterms:W3CDTF">2018-01-15T16:12:10Z</dcterms:modified>
</cp:coreProperties>
</file>