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267" r:id="rId6"/>
    <p:sldId id="268" r:id="rId7"/>
    <p:sldId id="280" r:id="rId8"/>
    <p:sldId id="275" r:id="rId9"/>
    <p:sldId id="272" r:id="rId10"/>
    <p:sldId id="281" r:id="rId11"/>
    <p:sldId id="283" r:id="rId12"/>
    <p:sldId id="282" r:id="rId13"/>
    <p:sldId id="287" r:id="rId14"/>
    <p:sldId id="284" r:id="rId15"/>
    <p:sldId id="285" r:id="rId16"/>
    <p:sldId id="286"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11/20/2017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802.11-17/1808r1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812-00-AANI-imt-2020-s-rit-description-template-characteristic-template.docx" TargetMode="External"/><Relationship Id="rId2" Type="http://schemas.openxmlformats.org/officeDocument/2006/relationships/hyperlink" Target="https://mentor.ieee.org/802.11/dcn/17/11-17-1814-00-AANI-preparation-for-imt-2020-5g-candidate-sub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813-00-AANI-imt-2020-s-rit-description-template-compliance-template.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14-00-AANI-preparation-for-imt-2020-5g-candidate-submission.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3-00-AANI-imt-2020-s-rit-description-template-compliance-template.docx" TargetMode="External"/><Relationship Id="rId4" Type="http://schemas.openxmlformats.org/officeDocument/2006/relationships/hyperlink" Target="https://mentor.ieee.org/802.11/dcn/17/11-17-1812-00-AANI-imt-2020-s-rit-description-template-characteristic-template.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1569-00-0000-liaison-statement-from-ngmn-on-e2e-architecture.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903-00-0000-liaison-statement-from-3gpp-tsg-sa-on-wlan-integration.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444-00-0000-liaison-from-3gpp-ran-on-radio-level-integration.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7/11-17-0315-00-0000-liaison-statement-from-3gpp-ran2-on-estimated-wlan-throughput.doc"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20 November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42"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Generate an 802.11 IMT-2020 RIT Proposal</a:t>
            </a:r>
          </a:p>
        </p:txBody>
      </p:sp>
      <p:sp>
        <p:nvSpPr>
          <p:cNvPr id="3" name="Content Placeholder 2"/>
          <p:cNvSpPr>
            <a:spLocks noGrp="1"/>
          </p:cNvSpPr>
          <p:nvPr>
            <p:ph idx="1"/>
          </p:nvPr>
        </p:nvSpPr>
        <p:spPr>
          <a:xfrm>
            <a:off x="914401" y="1374776"/>
            <a:ext cx="10361084" cy="494982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dirty="0"/>
              <a:t>Generate draft documents which are approved by 802.11 and 802 EC prior to the ITU submission deadline (16:00 UTC 24 January 2018).</a:t>
            </a:r>
          </a:p>
          <a:p>
            <a:pPr>
              <a:buFont typeface="Arial" panose="020B0604020202020204" pitchFamily="34" charset="0"/>
              <a:buChar char="•"/>
            </a:pPr>
            <a:r>
              <a:rPr lang="en-US" dirty="0"/>
              <a:t>Therefore EC approval should be obtained 23 January – which should be possible. Assuming 802.11 approval 19 January at the closing WG plenary  </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92878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Generate an 802.11 IMT-2020 RIT Proposal</a:t>
            </a:r>
          </a:p>
        </p:txBody>
      </p:sp>
      <p:sp>
        <p:nvSpPr>
          <p:cNvPr id="3" name="Content Placeholder 2"/>
          <p:cNvSpPr>
            <a:spLocks noGrp="1"/>
          </p:cNvSpPr>
          <p:nvPr>
            <p:ph idx="1"/>
          </p:nvPr>
        </p:nvSpPr>
        <p:spPr>
          <a:xfrm>
            <a:off x="914401" y="1406152"/>
            <a:ext cx="10361084" cy="4994648"/>
          </a:xfrm>
        </p:spPr>
        <p:txBody>
          <a:bodyPr/>
          <a:lstStyle/>
          <a:p>
            <a:pPr marL="0" lvl="0" indent="0"/>
            <a:r>
              <a:rPr lang="en-US" dirty="0"/>
              <a:t>Notes from discussion with Michael Lynch the IEEE ITU Technical Liaison</a:t>
            </a:r>
          </a:p>
          <a:p>
            <a:pPr marL="0" lvl="0" indent="0"/>
            <a:endParaRPr lang="en-US" dirty="0"/>
          </a:p>
          <a:p>
            <a:pPr lvl="0">
              <a:buFont typeface="Arial" panose="020B0604020202020204" pitchFamily="34" charset="0"/>
              <a:buChar char="•"/>
            </a:pPr>
            <a:r>
              <a:rPr lang="en-US" sz="2000" dirty="0"/>
              <a:t>The proposal must be in ITU format, so we should be embedding our drafts into the 802.11 format as an attachment, so that the format doesn’t get messed up. </a:t>
            </a:r>
          </a:p>
          <a:p>
            <a:pPr lvl="0">
              <a:buFont typeface="Arial" panose="020B0604020202020204" pitchFamily="34" charset="0"/>
              <a:buChar char="•"/>
            </a:pPr>
            <a:r>
              <a:rPr lang="en-US" sz="2000" dirty="0"/>
              <a:t>It is in our best interest to gain 802.18 approval, as it will help with EC approval.  The earlier we provide information to 802.18 the better.  </a:t>
            </a:r>
          </a:p>
          <a:p>
            <a:pPr lvl="0">
              <a:buFont typeface="Arial" panose="020B0604020202020204" pitchFamily="34" charset="0"/>
              <a:buChar char="•"/>
            </a:pPr>
            <a:r>
              <a:rPr lang="en-US" sz="2000" dirty="0"/>
              <a:t>Mike is the technical contact for any submissions to ITU-R, he will submit the document once the EC approves it.</a:t>
            </a:r>
          </a:p>
          <a:p>
            <a:pPr lvl="0">
              <a:buFont typeface="Arial" panose="020B0604020202020204" pitchFamily="34" charset="0"/>
              <a:buChar char="•"/>
            </a:pPr>
            <a:r>
              <a:rPr lang="en-US" sz="2000" dirty="0"/>
              <a:t>Mike believes that it is critical that there be people at the ITU-R WP5D meeting to support the proposal.  In his opinion we can’t simply submit it and assume it will be accepted. The document will be submitted at the Wednesday 31 January – Wednesday 7 February 2018 meeting, in Seoul, South Korea.  (Note: this meeting overlaps the WFA Hong Kong meeting, 6-8 February 2018).  </a:t>
            </a:r>
          </a:p>
          <a:p>
            <a:pPr lvl="0">
              <a:buFont typeface="Arial" panose="020B0604020202020204" pitchFamily="34" charset="0"/>
              <a:buChar char="•"/>
            </a:pPr>
            <a:r>
              <a:rPr lang="en-US" sz="2000" dirty="0"/>
              <a:t>Mike is not currently planning on attending this meeting. </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7925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IMT-2020 RIT Proposal Contributions</a:t>
            </a:r>
          </a:p>
        </p:txBody>
      </p:sp>
      <p:sp>
        <p:nvSpPr>
          <p:cNvPr id="3" name="Content Placeholder 2"/>
          <p:cNvSpPr>
            <a:spLocks noGrp="1"/>
          </p:cNvSpPr>
          <p:nvPr>
            <p:ph idx="1"/>
          </p:nvPr>
        </p:nvSpPr>
        <p:spPr/>
        <p:txBody>
          <a:bodyPr/>
          <a:lstStyle/>
          <a:p>
            <a:pPr marL="400050" lvl="1" indent="0">
              <a:defRPr/>
            </a:pPr>
            <a:r>
              <a:rPr lang="en-US" u="sng" dirty="0">
                <a:hlinkClick r:id="rId2"/>
              </a:rPr>
              <a:t>11-17/1814r0</a:t>
            </a:r>
            <a:r>
              <a:rPr lang="en-US" dirty="0"/>
              <a:t> - Preparation for IMT-2020 (5G) Candidate Submission– Rakesh Taori (Phazr)</a:t>
            </a:r>
            <a:endParaRPr lang="en-US" altLang="en-US" dirty="0"/>
          </a:p>
          <a:p>
            <a:pPr marL="1257300" lvl="2" indent="-457200">
              <a:buFont typeface="+mj-lt"/>
              <a:buAutoNum type="arabicPeriod"/>
            </a:pPr>
            <a:r>
              <a:rPr lang="en-US" dirty="0">
                <a:hlinkClick r:id="rId3"/>
              </a:rPr>
              <a:t>11-17/1812r0</a:t>
            </a:r>
            <a:r>
              <a:rPr lang="en-US" dirty="0"/>
              <a:t> - RIT Description – Characteristic Template (which includes the Link Budget Templates) – Rakesh Taori (Phazr)</a:t>
            </a:r>
          </a:p>
          <a:p>
            <a:pPr marL="1257300" lvl="2" indent="-457200">
              <a:buFont typeface="+mj-lt"/>
              <a:buAutoNum type="arabicPeriod"/>
            </a:pPr>
            <a:r>
              <a:rPr lang="en-US" dirty="0">
                <a:hlinkClick r:id="rId4"/>
              </a:rPr>
              <a:t>11-17/1813r0</a:t>
            </a:r>
            <a:r>
              <a:rPr lang="en-US" dirty="0"/>
              <a:t> - RIT Description – Compliance Template – Rakesh Taori (Phazr)</a:t>
            </a:r>
          </a:p>
          <a:p>
            <a:pPr marL="0" indent="0"/>
            <a:r>
              <a:rPr lang="en-US" dirty="0"/>
              <a:t>Discussion</a:t>
            </a:r>
          </a:p>
          <a:p>
            <a:pPr marL="0" indent="0"/>
            <a:r>
              <a:rPr lang="en-US" dirty="0"/>
              <a:t>Task Assignment/Planning</a:t>
            </a:r>
          </a:p>
          <a:p>
            <a:pPr marL="0" indent="0"/>
            <a:r>
              <a:rPr lang="en-US" dirty="0"/>
              <a:t>Goals for the next Teleconference</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2845685"/>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137946"/>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8382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November 27 2017, 11:00 am EDT </a:t>
            </a:r>
          </a:p>
          <a:p>
            <a:pPr marL="800100" lvl="1" indent="-342900">
              <a:buFont typeface="Arial" panose="020B0604020202020204" pitchFamily="34" charset="0"/>
              <a:buChar char="•"/>
            </a:pPr>
            <a:r>
              <a:rPr lang="en-US" altLang="en-US" sz="1800" dirty="0"/>
              <a:t>December 4 2017, 11:00 am EDT</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pPr lvl="1"/>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p:cNvSpPr txBox="1"/>
          <p:nvPr/>
        </p:nvSpPr>
        <p:spPr>
          <a:xfrm>
            <a:off x="1295400" y="5791200"/>
            <a:ext cx="9829800" cy="457200"/>
          </a:xfrm>
          <a:prstGeom prst="rect">
            <a:avLst/>
          </a:prstGeom>
          <a:noFill/>
        </p:spPr>
        <p:txBody>
          <a:bodyPr wrap="square" rtlCol="0">
            <a:spAutoFit/>
          </a:bodyPr>
          <a:lstStyle/>
          <a:p>
            <a:r>
              <a:rPr lang="en-US" dirty="0">
                <a:solidFill>
                  <a:schemeClr val="tx1"/>
                </a:solidFill>
              </a:rPr>
              <a:t>r1: Added presentation links, and working schedule/assignment tables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Background/Status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Contribution on 802.11 IMT-2020 Proposal</a:t>
            </a:r>
          </a:p>
          <a:p>
            <a:pPr marL="857250" lvl="1" indent="-457200">
              <a:buFont typeface="Arial" panose="020B0604020202020204" pitchFamily="34" charset="0"/>
              <a:buChar char="•"/>
              <a:defRPr/>
            </a:pPr>
            <a:r>
              <a:rPr lang="en-US" u="sng" dirty="0">
                <a:hlinkClick r:id="rId3"/>
              </a:rPr>
              <a:t>11-17/1814r0</a:t>
            </a:r>
            <a:r>
              <a:rPr lang="en-US" dirty="0"/>
              <a:t> - Preparation for IMT-2020 (5G) Candidate Submission</a:t>
            </a:r>
            <a:endParaRPr lang="en-US" altLang="en-US" dirty="0"/>
          </a:p>
          <a:p>
            <a:pPr marL="1257300" lvl="2" indent="-457200">
              <a:buFont typeface="+mj-lt"/>
              <a:buAutoNum type="arabicPeriod"/>
            </a:pPr>
            <a:r>
              <a:rPr lang="en-US" dirty="0">
                <a:hlinkClick r:id="rId4"/>
              </a:rPr>
              <a:t>11-17/1812r0</a:t>
            </a:r>
            <a:r>
              <a:rPr lang="en-US" dirty="0"/>
              <a:t> - RIT Description – Characteristic Template (which includes the Link Budget Templates)</a:t>
            </a:r>
          </a:p>
          <a:p>
            <a:pPr marL="1257300" lvl="2" indent="-457200">
              <a:buFont typeface="+mj-lt"/>
              <a:buAutoNum type="arabicPeriod"/>
            </a:pPr>
            <a:r>
              <a:rPr lang="en-US" dirty="0">
                <a:hlinkClick r:id="rId5"/>
              </a:rPr>
              <a:t>11-17/1813r0</a:t>
            </a:r>
            <a:r>
              <a:rPr lang="en-US" dirty="0"/>
              <a:t> - RIT Description – Compliance Template</a:t>
            </a:r>
            <a:endParaRPr lang="en-US" sz="800" dirty="0"/>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AANI Areas of Activity</a:t>
            </a:r>
          </a:p>
        </p:txBody>
      </p:sp>
      <p:sp>
        <p:nvSpPr>
          <p:cNvPr id="3" name="Content Placeholder 2"/>
          <p:cNvSpPr>
            <a:spLocks noGrp="1"/>
          </p:cNvSpPr>
          <p:nvPr>
            <p:ph idx="1"/>
          </p:nvPr>
        </p:nvSpPr>
        <p:spPr>
          <a:xfrm>
            <a:off x="914401" y="1524000"/>
            <a:ext cx="10361084" cy="4751294"/>
          </a:xfrm>
        </p:spPr>
        <p:txBody>
          <a:bodyPr/>
          <a:lstStyle/>
          <a:p>
            <a:r>
              <a:rPr lang="en-US" dirty="0"/>
              <a:t>The </a:t>
            </a:r>
            <a:r>
              <a:rPr lang="en-US" altLang="en-US" dirty="0"/>
              <a:t>Advanced Access Network Interface Standing Committee is discussing:</a:t>
            </a:r>
          </a:p>
          <a:p>
            <a:pPr>
              <a:buFont typeface="Arial" panose="020B0604020202020204" pitchFamily="34" charset="0"/>
              <a:buChar char="•"/>
            </a:pPr>
            <a:r>
              <a:rPr lang="en-US" dirty="0"/>
              <a:t>How 802.11 fits in “5G” and next generation networks</a:t>
            </a:r>
          </a:p>
          <a:p>
            <a:pPr>
              <a:buFont typeface="Arial" panose="020B0604020202020204" pitchFamily="34" charset="0"/>
              <a:buChar char="•"/>
            </a:pPr>
            <a:r>
              <a:rPr lang="en-US" dirty="0"/>
              <a:t>Network Interfacing to 3GPP RAN and 3GPP SA</a:t>
            </a:r>
          </a:p>
          <a:p>
            <a:pPr>
              <a:buFont typeface="Arial" panose="020B0604020202020204" pitchFamily="34" charset="0"/>
              <a:buChar char="•"/>
            </a:pPr>
            <a:r>
              <a:rPr lang="en-US" dirty="0"/>
              <a:t>Providing 802.11 Comments/Responses to Public Documents:</a:t>
            </a:r>
          </a:p>
          <a:p>
            <a:pPr lvl="1">
              <a:buFont typeface="Arial" panose="020B0604020202020204" pitchFamily="34" charset="0"/>
              <a:buChar char="•"/>
            </a:pPr>
            <a:r>
              <a:rPr lang="en-US" dirty="0"/>
              <a:t>NGMN – “5G End-to-End Architecture Framework”</a:t>
            </a:r>
          </a:p>
          <a:p>
            <a:pPr lvl="1">
              <a:buFont typeface="Arial" panose="020B0604020202020204" pitchFamily="34" charset="0"/>
              <a:buChar char="•"/>
            </a:pPr>
            <a:r>
              <a:rPr lang="en-US" dirty="0"/>
              <a:t>IEEE – “IEEE 5G and Beyond Technology Roadmap White Paper”</a:t>
            </a:r>
          </a:p>
          <a:p>
            <a:pPr lvl="1">
              <a:buFont typeface="Arial" panose="020B0604020202020204" pitchFamily="34" charset="0"/>
              <a:buChar char="•"/>
            </a:pPr>
            <a:r>
              <a:rPr lang="en-US" dirty="0"/>
              <a:t>3GPP – SA2 “Study on Architecture for Next Generation System”</a:t>
            </a:r>
          </a:p>
          <a:p>
            <a:pPr lvl="1">
              <a:buFont typeface="Arial" panose="020B0604020202020204" pitchFamily="34" charset="0"/>
              <a:buChar char="•"/>
            </a:pPr>
            <a:r>
              <a:rPr lang="en-US" dirty="0"/>
              <a:t>3GPP – SA3 “Study on the Security Aspects of the Next Generation System”</a:t>
            </a:r>
          </a:p>
          <a:p>
            <a:pPr lvl="1">
              <a:buFont typeface="Arial" panose="020B0604020202020204" pitchFamily="34" charset="0"/>
              <a:buChar char="•"/>
            </a:pPr>
            <a:r>
              <a:rPr lang="en-US" dirty="0"/>
              <a:t>Other documents as they become available</a:t>
            </a:r>
          </a:p>
          <a:p>
            <a:pPr>
              <a:buFont typeface="Arial" panose="020B0604020202020204" pitchFamily="34" charset="0"/>
              <a:buChar char="•"/>
            </a:pPr>
            <a:r>
              <a:rPr lang="en-US" dirty="0"/>
              <a:t>Reviewing and commenting on the 802.1 NEND IC activity</a:t>
            </a:r>
          </a:p>
          <a:p>
            <a:pPr>
              <a:buFont typeface="Arial" panose="020B0604020202020204" pitchFamily="34" charset="0"/>
              <a:buChar char="•"/>
            </a:pPr>
            <a:r>
              <a:rPr lang="en-US" sz="3200" dirty="0"/>
              <a:t>NEW – Generate an 802.11 IMT-2020 RIT Proposal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802.11 AANI SC Liaisons</a:t>
            </a:r>
          </a:p>
        </p:txBody>
      </p:sp>
      <p:sp>
        <p:nvSpPr>
          <p:cNvPr id="20483" name="Content Placeholder 2"/>
          <p:cNvSpPr>
            <a:spLocks noGrp="1"/>
          </p:cNvSpPr>
          <p:nvPr>
            <p:ph idx="1"/>
          </p:nvPr>
        </p:nvSpPr>
        <p:spPr>
          <a:xfrm>
            <a:off x="965200" y="1295400"/>
            <a:ext cx="10361084" cy="5105400"/>
          </a:xfrm>
        </p:spPr>
        <p:txBody>
          <a:bodyPr/>
          <a:lstStyle/>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a:t>
            </a:r>
            <a:r>
              <a:rPr lang="en-US" sz="2000" dirty="0"/>
              <a:t>IEEE 5G Initiative (11/17)</a:t>
            </a:r>
            <a:endParaRPr lang="en-US" altLang="en-US" sz="2000" dirty="0"/>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0"/>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1"/>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2"/>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3"/>
              </a:rPr>
              <a:t>11-17/1569r0</a:t>
            </a:r>
            <a:r>
              <a:rPr lang="en-US" altLang="en-US" sz="2000" dirty="0"/>
              <a:t> )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5999</TotalTime>
  <Words>1887</Words>
  <Application>Microsoft Office PowerPoint</Application>
  <PresentationFormat>Widescreen</PresentationFormat>
  <Paragraphs>300</Paragraphs>
  <Slides>18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MS Gothic</vt:lpstr>
      <vt:lpstr>Arial</vt:lpstr>
      <vt:lpstr>Monotype Sorts</vt:lpstr>
      <vt:lpstr>Times New Roman</vt:lpstr>
      <vt:lpstr>Office Theme</vt:lpstr>
      <vt:lpstr>Document</vt:lpstr>
      <vt:lpstr>AANI SC Agenda 20 November 2017 Teleconference</vt:lpstr>
      <vt:lpstr>Abstract</vt:lpstr>
      <vt:lpstr>Reminders and Rules</vt:lpstr>
      <vt:lpstr>Agenda</vt:lpstr>
      <vt:lpstr>Guidelines for IEEE-SA Meetings</vt:lpstr>
      <vt:lpstr>Resources – URLs</vt:lpstr>
      <vt:lpstr>Participation in IEEE 802 Meetings</vt:lpstr>
      <vt:lpstr>AANI Areas of Activity</vt:lpstr>
      <vt:lpstr>802.11 AANI SC Liaisons</vt:lpstr>
      <vt:lpstr>Generate an 802.11 IMT-2020 RIT Proposal</vt:lpstr>
      <vt:lpstr>Generate an 802.11 IMT-2020 RIT Proposal</vt:lpstr>
      <vt:lpstr>802.11 IMT-2020 RIT Proposal Contributions</vt:lpstr>
      <vt:lpstr>Schedule</vt:lpstr>
      <vt:lpstr>Assigned Task (1/3)</vt:lpstr>
      <vt:lpstr>Assigned Task (2/3)</vt:lpstr>
      <vt:lpstr>Assigned Task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88</cp:revision>
  <cp:lastPrinted>1601-01-01T00:00:00Z</cp:lastPrinted>
  <dcterms:created xsi:type="dcterms:W3CDTF">2017-06-02T20:57:23Z</dcterms:created>
  <dcterms:modified xsi:type="dcterms:W3CDTF">2017-11-20T15:44:20Z</dcterms:modified>
</cp:coreProperties>
</file>