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9" r:id="rId2"/>
    <p:sldId id="2021" r:id="rId3"/>
    <p:sldId id="2033" r:id="rId4"/>
    <p:sldId id="2034" r:id="rId5"/>
    <p:sldId id="2002" r:id="rId6"/>
    <p:sldId id="2003" r:id="rId7"/>
    <p:sldId id="2035" r:id="rId8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81" autoAdjust="0"/>
    <p:restoredTop sz="94660" autoAdjust="0"/>
  </p:normalViewPr>
  <p:slideViewPr>
    <p:cSldViewPr>
      <p:cViewPr varScale="1">
        <p:scale>
          <a:sx n="84" d="100"/>
          <a:sy n="84" d="100"/>
        </p:scale>
        <p:origin x="1555" y="8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24" y="-72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24349" y="177284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doc.: IEEE </a:t>
            </a:r>
            <a:r>
              <a:rPr lang="en-US" dirty="0" smtClean="0"/>
              <a:t>802.11-17/0896r2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284"/>
            <a:ext cx="60593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Jul 2017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0AC92585-5460-48EC-A28F-298482A0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33450" eaLnBrk="0" hangingPunct="0"/>
            <a:r>
              <a:rPr lang="en-US"/>
              <a:t>Submission</a:t>
            </a: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494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267212" y="97909"/>
            <a:ext cx="20145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 dirty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doc.: IEEE 802.11-17/0896r2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7909"/>
            <a:ext cx="60593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Jul 2017</a:t>
            </a: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18D10512-F400-46E6-9813-0191A717D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/>
              <a:t>Submission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641149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>
                <a:latin typeface="Arial" pitchFamily="34" charset="0"/>
              </a:rPr>
              <a:t>doc.: IEEE 802.11-10/0xxxr0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r>
              <a:rPr lang="en-US" dirty="0" smtClean="0">
                <a:latin typeface="Arial" pitchFamily="34" charset="0"/>
              </a:rPr>
              <a:t>July 2010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 smtClean="0"/>
              <a:t>Andrew Myles, Cisco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Page </a:t>
            </a:r>
            <a:fld id="{BFD8823A-E707-449B-AE25-47FA80230A05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Andrew Myles, Cisco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4002E7-DB4D-4CC3-8382-1939D1942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45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E5288C-F87B-4810-A6B2-740CE13BD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53388" y="6475413"/>
            <a:ext cx="490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Andrew Myles, Cisco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27525" y="6475413"/>
            <a:ext cx="5651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469A3A6-7083-48BA-9D7E-342D6AB9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292521" y="363379"/>
            <a:ext cx="31529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/>
            <a:r>
              <a:rPr lang="en-US" sz="1600" b="1" dirty="0">
                <a:latin typeface="Arial" pitchFamily="34" charset="0"/>
              </a:rPr>
              <a:t>doc.: IEEE </a:t>
            </a:r>
            <a:r>
              <a:rPr lang="en-US" sz="1600" b="1" dirty="0" smtClean="0">
                <a:latin typeface="Arial" pitchFamily="34" charset="0"/>
              </a:rPr>
              <a:t>802.11-17/1785r0</a:t>
            </a:r>
            <a:endParaRPr lang="en-US" sz="1600" b="1" dirty="0" smtClean="0">
              <a:latin typeface="Arial" pitchFamily="34" charset="0"/>
            </a:endParaRP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84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 dirty="0">
                <a:latin typeface="Arial" pitchFamily="34" charset="0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685800" y="380842"/>
            <a:ext cx="8992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/>
          <a:p>
            <a:pPr marL="0" lvl="3" eaLnBrk="0" hangingPunct="0"/>
            <a:r>
              <a:rPr lang="en-US" sz="1600" b="1" dirty="0" smtClean="0">
                <a:latin typeface="Arial" pitchFamily="34" charset="0"/>
              </a:rPr>
              <a:t>Nov 2017</a:t>
            </a:r>
            <a:endParaRPr lang="en-US" sz="1600" b="1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spcBef>
          <a:spcPct val="5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365125" indent="-180975" algn="l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711200" indent="-344488" algn="l" rtl="0" eaLnBrk="0" fontAlgn="base" hangingPunct="0">
        <a:spcBef>
          <a:spcPct val="10000"/>
        </a:spcBef>
        <a:spcAft>
          <a:spcPct val="0"/>
        </a:spcAft>
        <a:buFont typeface="Times New Roman" pitchFamily="18" charset="0"/>
        <a:buChar char="—"/>
        <a:defRPr sz="1400">
          <a:solidFill>
            <a:schemeClr val="tx1"/>
          </a:solidFill>
          <a:latin typeface="+mn-lt"/>
        </a:defRPr>
      </a:lvl4pPr>
      <a:lvl5pPr marL="9699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14271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18843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23415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2798763" indent="-1651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rouper.ieee.org/groups/802/minutes/jul2008/20080714-opening-minutes-v1.pdf" TargetMode="External"/><Relationship Id="rId2" Type="http://schemas.openxmlformats.org/officeDocument/2006/relationships/hyperlink" Target="https://www.iso.org/standard/29923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Andrew Myles, Cisco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C81347C9-C12F-43D2-B3D1-D523E0829A7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IEEE 802 JTC1 Standing Committee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Nov 2017 motions for EC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330450"/>
            <a:ext cx="7772400" cy="381000"/>
          </a:xfrm>
        </p:spPr>
        <p:txBody>
          <a:bodyPr/>
          <a:lstStyle/>
          <a:p>
            <a:pPr marL="0" indent="0" algn="ctr">
              <a:defRPr/>
            </a:pPr>
            <a:r>
              <a:rPr lang="en-US" b="0" dirty="0" smtClean="0">
                <a:solidFill>
                  <a:schemeClr val="accent2">
                    <a:lumMod val="50000"/>
                  </a:schemeClr>
                </a:solidFill>
              </a:rPr>
              <a:t>10 November 2017</a:t>
            </a:r>
          </a:p>
        </p:txBody>
      </p:sp>
      <p:sp>
        <p:nvSpPr>
          <p:cNvPr id="2054" name="Rectangle 12"/>
          <p:cNvSpPr>
            <a:spLocks noChangeArrowheads="1"/>
          </p:cNvSpPr>
          <p:nvPr/>
        </p:nvSpPr>
        <p:spPr bwMode="auto">
          <a:xfrm>
            <a:off x="533400" y="274637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</a:rPr>
              <a:t>Authors:</a:t>
            </a:r>
            <a:endParaRPr lang="en-US" sz="1600" dirty="0"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100171"/>
              </p:ext>
            </p:extLst>
          </p:nvPr>
        </p:nvGraphicFramePr>
        <p:xfrm>
          <a:off x="685800" y="3429000"/>
          <a:ext cx="7696200" cy="11120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2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Name</a:t>
                      </a:r>
                      <a:endParaRPr lang="en-AU" sz="1200" b="1" kern="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Company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Phone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email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Andrew </a:t>
                      </a:r>
                      <a:r>
                        <a:rPr lang="en-US" sz="1200" dirty="0" smtClean="0">
                          <a:effectLst/>
                        </a:rPr>
                        <a:t>Myles (Chair)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Cisco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+</a:t>
                      </a:r>
                      <a:r>
                        <a:rPr lang="en-US" sz="1200" dirty="0">
                          <a:effectLst/>
                        </a:rPr>
                        <a:t>61 418 656587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amyles@cisco.com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Peter Yee (Vice</a:t>
                      </a:r>
                      <a:r>
                        <a:rPr lang="en-AU" sz="1200" baseline="0" dirty="0" smtClean="0">
                          <a:effectLst/>
                          <a:latin typeface="+mn-lt"/>
                          <a:ea typeface="Times New Roman"/>
                        </a:rPr>
                        <a:t> Chair)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AKAYLA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+1 415</a:t>
                      </a:r>
                      <a:r>
                        <a:rPr lang="en-AU" sz="1200" baseline="0" dirty="0" smtClean="0">
                          <a:effectLst/>
                          <a:latin typeface="+mn-lt"/>
                          <a:ea typeface="Times New Roman"/>
                        </a:rPr>
                        <a:t> 215 7733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200" dirty="0" smtClean="0">
                          <a:effectLst/>
                          <a:latin typeface="+mn-lt"/>
                          <a:ea typeface="Times New Roman"/>
                        </a:rPr>
                        <a:t>peter@akayla.com</a:t>
                      </a:r>
                      <a:endParaRPr lang="en-AU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IEEE 802 JTC1 SC has recommended the withdrawal of three ISO/IEC documents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Back in Nov 2011, the IEEE 802 JTC1 SC discussed the possible withdrawal of ISO/IEC TR 8802-1:2001</a:t>
            </a:r>
          </a:p>
          <a:p>
            <a:pPr lvl="2"/>
            <a:r>
              <a:rPr lang="en-AU" dirty="0" smtClean="0"/>
              <a:t>See material in </a:t>
            </a:r>
            <a:r>
              <a:rPr lang="en-AU" dirty="0" smtClean="0"/>
              <a:t>IEEE </a:t>
            </a:r>
            <a:r>
              <a:rPr lang="en-AU" dirty="0" smtClean="0"/>
              <a:t>802 JTC1 </a:t>
            </a:r>
            <a:r>
              <a:rPr lang="en-AU" dirty="0" smtClean="0"/>
              <a:t>agenda (11-17-1550-06)</a:t>
            </a:r>
            <a:endParaRPr lang="en-AU" dirty="0" smtClean="0"/>
          </a:p>
          <a:p>
            <a:pPr lvl="1"/>
            <a:r>
              <a:rPr lang="en-AU" dirty="0" smtClean="0"/>
              <a:t>Glenn Parsons (Chair of 802.1 WG) recently asked again whether it is time to now withdraw </a:t>
            </a:r>
            <a:r>
              <a:rPr lang="en-AU" dirty="0"/>
              <a:t>ISO/IEC TR </a:t>
            </a:r>
            <a:r>
              <a:rPr lang="en-AU" dirty="0" smtClean="0"/>
              <a:t>8802-1:2001</a:t>
            </a:r>
          </a:p>
          <a:p>
            <a:pPr lvl="1"/>
            <a:r>
              <a:rPr lang="en-AU" dirty="0" smtClean="0"/>
              <a:t>During the </a:t>
            </a:r>
            <a:r>
              <a:rPr lang="en-AU" dirty="0"/>
              <a:t>IEEE 802 JTC1 SC </a:t>
            </a:r>
            <a:r>
              <a:rPr lang="en-AU" dirty="0" smtClean="0"/>
              <a:t>session, Glen Parsons confirmed that all the material in </a:t>
            </a:r>
            <a:r>
              <a:rPr lang="en-AU" dirty="0"/>
              <a:t>ISO/IEC TR </a:t>
            </a:r>
            <a:r>
              <a:rPr lang="en-AU" dirty="0" smtClean="0"/>
              <a:t>8802-1:2001 is covered by other documents</a:t>
            </a:r>
          </a:p>
          <a:p>
            <a:pPr lvl="2"/>
            <a:r>
              <a:rPr lang="en-AU" dirty="0" smtClean="0"/>
              <a:t>Particularly the material required to support the </a:t>
            </a:r>
            <a:r>
              <a:rPr lang="en-US" altLang="en-US" dirty="0"/>
              <a:t>MAC registry agreement with </a:t>
            </a:r>
            <a:r>
              <a:rPr lang="en-US" altLang="en-US" dirty="0" smtClean="0"/>
              <a:t>ISO/IEC</a:t>
            </a:r>
          </a:p>
          <a:p>
            <a:pPr lvl="1"/>
            <a:r>
              <a:rPr lang="en-US" dirty="0" smtClean="0"/>
              <a:t>Further discussion indicated that </a:t>
            </a:r>
            <a:r>
              <a:rPr lang="en-AU" dirty="0"/>
              <a:t>ISO/IEC 15802-1:1995 &amp; ISO/IEC 15802-3:1998 </a:t>
            </a:r>
            <a:r>
              <a:rPr lang="en-AU" dirty="0" smtClean="0"/>
              <a:t>are in a similar situation</a:t>
            </a:r>
          </a:p>
          <a:p>
            <a:pPr lvl="1"/>
            <a:r>
              <a:rPr lang="en-AU" dirty="0"/>
              <a:t>The IEEE 802 JTC1 SC </a:t>
            </a:r>
            <a:r>
              <a:rPr lang="en-AU" dirty="0" smtClean="0"/>
              <a:t>recommended withdrawal by a LS to SC6, but the Chair is now recommending a more generic authorisation focused on the goal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96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305800" cy="1066800"/>
          </a:xfrm>
        </p:spPr>
        <p:txBody>
          <a:bodyPr/>
          <a:lstStyle/>
          <a:p>
            <a:r>
              <a:rPr lang="en-AU" dirty="0" smtClean="0"/>
              <a:t>A </a:t>
            </a:r>
            <a:r>
              <a:rPr lang="en-AU" dirty="0"/>
              <a:t>IEEE 802 JTC1 SC </a:t>
            </a:r>
            <a:r>
              <a:rPr lang="en-AU" dirty="0" smtClean="0"/>
              <a:t>motion recommended a LS to SC6 related to the withdrawal of three ISO/IEC documents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IEEE 802 JTC1 SC </a:t>
            </a:r>
            <a:r>
              <a:rPr lang="en-AU" dirty="0" smtClean="0"/>
              <a:t>motion</a:t>
            </a:r>
          </a:p>
          <a:p>
            <a:pPr lvl="1"/>
            <a:r>
              <a:rPr lang="en-AU" i="1" dirty="0" smtClean="0"/>
              <a:t>IEEE 802 JTC1 SC recommends that the IEEE 802 EC send a LS to ISO/IEC JTC1/SC6 recommending that ISO/IEC TR 8802-1:2001, </a:t>
            </a:r>
            <a:r>
              <a:rPr lang="en-AU" i="1" dirty="0"/>
              <a:t>ISO/IEC </a:t>
            </a:r>
            <a:r>
              <a:rPr lang="en-AU" i="1" dirty="0" smtClean="0"/>
              <a:t>15802-1:1995 &amp; </a:t>
            </a:r>
            <a:r>
              <a:rPr lang="en-AU" i="1" dirty="0"/>
              <a:t>ISO/IEC </a:t>
            </a:r>
            <a:r>
              <a:rPr lang="en-AU" i="1" dirty="0" smtClean="0"/>
              <a:t>15802-3:1998 be withdrawn</a:t>
            </a:r>
          </a:p>
          <a:p>
            <a:pPr lvl="1"/>
            <a:r>
              <a:rPr lang="en-AU" dirty="0" smtClean="0"/>
              <a:t>Moved: Glenn Parsons</a:t>
            </a:r>
          </a:p>
          <a:p>
            <a:pPr lvl="1"/>
            <a:r>
              <a:rPr lang="en-AU" dirty="0" smtClean="0"/>
              <a:t>Seconded: John Messenger</a:t>
            </a:r>
          </a:p>
          <a:p>
            <a:pPr lvl="1"/>
            <a:r>
              <a:rPr lang="en-AU" dirty="0" smtClean="0"/>
              <a:t>Result 10/0/3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25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9600" cy="1066800"/>
          </a:xfrm>
        </p:spPr>
        <p:txBody>
          <a:bodyPr/>
          <a:lstStyle/>
          <a:p>
            <a:r>
              <a:rPr lang="en-AU" dirty="0" smtClean="0"/>
              <a:t>The IEEE 802 SC is requested to approve execution of processes for withdrawal of three ISO/IEC documents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Proposed IEEE 802 EC motion</a:t>
            </a:r>
          </a:p>
          <a:p>
            <a:pPr lvl="1"/>
            <a:r>
              <a:rPr lang="en-AU" i="1" dirty="0" smtClean="0"/>
              <a:t>The IEEE 802 EC approves the execution of necessary processes that result in the withdrawal of </a:t>
            </a:r>
          </a:p>
          <a:p>
            <a:pPr lvl="2"/>
            <a:r>
              <a:rPr lang="en-AU" i="1" dirty="0"/>
              <a:t>ISO/IEC TR </a:t>
            </a:r>
            <a:r>
              <a:rPr lang="en-AU" i="1" dirty="0" smtClean="0"/>
              <a:t>8802-1:2001</a:t>
            </a:r>
          </a:p>
          <a:p>
            <a:pPr lvl="2"/>
            <a:r>
              <a:rPr lang="en-AU" i="1" dirty="0"/>
              <a:t>I</a:t>
            </a:r>
            <a:r>
              <a:rPr lang="en-AU" i="1" dirty="0" smtClean="0"/>
              <a:t>SO/IEC 15802-1:1995</a:t>
            </a:r>
          </a:p>
          <a:p>
            <a:pPr lvl="2"/>
            <a:r>
              <a:rPr lang="en-AU" i="1" dirty="0" smtClean="0"/>
              <a:t>ISO/IEC </a:t>
            </a:r>
            <a:r>
              <a:rPr lang="en-AU" i="1" dirty="0"/>
              <a:t>15802-3:1998</a:t>
            </a:r>
            <a:endParaRPr lang="en-AU" i="1" dirty="0" smtClean="0"/>
          </a:p>
          <a:p>
            <a:pPr lvl="1"/>
            <a:r>
              <a:rPr lang="en-AU" dirty="0" smtClean="0"/>
              <a:t>Moved</a:t>
            </a:r>
          </a:p>
          <a:p>
            <a:pPr lvl="1"/>
            <a:r>
              <a:rPr lang="en-AU" dirty="0" smtClean="0"/>
              <a:t>Seconded</a:t>
            </a:r>
          </a:p>
          <a:p>
            <a:pPr lvl="1"/>
            <a:r>
              <a:rPr lang="en-AU" dirty="0" smtClean="0"/>
              <a:t>Result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16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IEEE 802 JTC1 SC has recommended the withdrawal of </a:t>
            </a:r>
            <a:r>
              <a:rPr lang="en-AU" dirty="0" smtClean="0"/>
              <a:t>802.5 based ISO/IEC standards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According to ISO, ISO/IEC 8802-5:1998 (Token Ring) is still “current”</a:t>
            </a:r>
          </a:p>
          <a:p>
            <a:pPr lvl="2"/>
            <a:r>
              <a:rPr lang="en-AU" dirty="0"/>
              <a:t>See </a:t>
            </a:r>
            <a:r>
              <a:rPr lang="en-AU" dirty="0">
                <a:hlinkClick r:id="rId2"/>
              </a:rPr>
              <a:t>https://</a:t>
            </a:r>
            <a:r>
              <a:rPr lang="en-AU" dirty="0" smtClean="0">
                <a:hlinkClick r:id="rId2"/>
              </a:rPr>
              <a:t>www.iso.org/standard/29923.html</a:t>
            </a:r>
            <a:endParaRPr lang="en-AU" dirty="0" smtClean="0"/>
          </a:p>
          <a:p>
            <a:pPr lvl="1"/>
            <a:r>
              <a:rPr lang="en-AU" dirty="0" smtClean="0"/>
              <a:t>However, IEEE 802 withdrew IEEE 802.5-1997 (reaffirmed 2003) and amendments in July 2008</a:t>
            </a:r>
          </a:p>
          <a:p>
            <a:pPr lvl="2"/>
            <a:r>
              <a:rPr lang="en-AU" dirty="0"/>
              <a:t>See </a:t>
            </a:r>
            <a:r>
              <a:rPr lang="en-AU" dirty="0">
                <a:hlinkClick r:id="rId3"/>
              </a:rPr>
              <a:t>http://</a:t>
            </a:r>
            <a:r>
              <a:rPr lang="en-AU" dirty="0" smtClean="0">
                <a:hlinkClick r:id="rId3"/>
              </a:rPr>
              <a:t>grouper.ieee.org/groups/802/minutes/jul2008/20080714-opening-minutes-v1.pdf</a:t>
            </a:r>
            <a:endParaRPr lang="en-AU" dirty="0" smtClean="0"/>
          </a:p>
          <a:p>
            <a:pPr lvl="1"/>
            <a:r>
              <a:rPr lang="en-AU" dirty="0" smtClean="0"/>
              <a:t>The IEEE 802 JTC1 SC agreed that IEEE 802 should notify SC6 and recommend withdrawal of </a:t>
            </a:r>
            <a:r>
              <a:rPr lang="en-AU" dirty="0"/>
              <a:t>ISO/IEC 8802-5:1998 </a:t>
            </a:r>
            <a:r>
              <a:rPr lang="en-AU" dirty="0" smtClean="0"/>
              <a:t>and any related standards (corrigenda and amendments)</a:t>
            </a:r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92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</a:t>
            </a:r>
            <a:r>
              <a:rPr lang="en-AU" dirty="0" smtClean="0"/>
              <a:t>recommended </a:t>
            </a:r>
            <a:r>
              <a:rPr lang="en-AU" dirty="0"/>
              <a:t>that ISO withdraw 802.5 based </a:t>
            </a:r>
            <a:r>
              <a:rPr lang="en-AU" dirty="0" smtClean="0"/>
              <a:t>ISO/IEC standards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IEEE 802 JTC1 SC motion</a:t>
            </a:r>
          </a:p>
          <a:p>
            <a:pPr lvl="1"/>
            <a:r>
              <a:rPr lang="en-AU" i="1" dirty="0" smtClean="0"/>
              <a:t>IEEE 802 JTC1 SC recommends that the IEEE 802 EC send a LS to ISO/IEC JTC1/SC6 recommending that all ISO/IEC standards based on IEEE 802.5 standards be withdrawn</a:t>
            </a:r>
          </a:p>
          <a:p>
            <a:pPr lvl="1"/>
            <a:r>
              <a:rPr lang="en-AU" dirty="0" smtClean="0"/>
              <a:t>Moved: Ian Sherlock</a:t>
            </a:r>
          </a:p>
          <a:p>
            <a:pPr lvl="1"/>
            <a:r>
              <a:rPr lang="en-AU" dirty="0" smtClean="0"/>
              <a:t>Seconded: Dr James P K “</a:t>
            </a:r>
            <a:r>
              <a:rPr lang="en-AU" dirty="0" err="1" smtClean="0"/>
              <a:t>Trainwreck</a:t>
            </a:r>
            <a:r>
              <a:rPr lang="en-AU" dirty="0" smtClean="0"/>
              <a:t>” Gilb</a:t>
            </a:r>
          </a:p>
          <a:p>
            <a:pPr lvl="1"/>
            <a:r>
              <a:rPr lang="en-AU" dirty="0" smtClean="0"/>
              <a:t>Result: 11/1/0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00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458200" cy="1066800"/>
          </a:xfrm>
        </p:spPr>
        <p:txBody>
          <a:bodyPr/>
          <a:lstStyle/>
          <a:p>
            <a:r>
              <a:rPr lang="en-AU" dirty="0" smtClean="0"/>
              <a:t>The IEEE 802 SC is requested to approve execution of processes for withdrawal of 802.5 based ISO/IEC </a:t>
            </a:r>
            <a:r>
              <a:rPr lang="en-AU" dirty="0" err="1" smtClean="0"/>
              <a:t>stds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Proposed IEEE 802 EC motion</a:t>
            </a:r>
          </a:p>
          <a:p>
            <a:pPr lvl="1"/>
            <a:r>
              <a:rPr lang="en-AU" i="1" dirty="0" smtClean="0"/>
              <a:t>The IEEE 802 EC approves the execution of necessary processes that result in the withdrawal 802.5 based ISO/IEC standards</a:t>
            </a:r>
          </a:p>
          <a:p>
            <a:pPr lvl="1"/>
            <a:r>
              <a:rPr lang="en-AU" dirty="0" smtClean="0"/>
              <a:t>Moved</a:t>
            </a:r>
          </a:p>
          <a:p>
            <a:pPr lvl="1"/>
            <a:r>
              <a:rPr lang="en-AU" dirty="0" smtClean="0"/>
              <a:t>Seconded</a:t>
            </a:r>
          </a:p>
          <a:p>
            <a:pPr lvl="1"/>
            <a:r>
              <a:rPr lang="en-AU" dirty="0" smtClean="0"/>
              <a:t>Result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Andrew Myles, Cisco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4002E7-DB4D-4CC3-8382-1939D19420D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27800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0</TotalTime>
  <Words>527</Words>
  <Application>Microsoft Office PowerPoint</Application>
  <PresentationFormat>On-screen Show (4:3)</PresentationFormat>
  <Paragraphs>74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802-11-Submission</vt:lpstr>
      <vt:lpstr>IEEE 802 JTC1 Standing Committee Nov 2017 motions for EC</vt:lpstr>
      <vt:lpstr>The IEEE 802 JTC1 SC has recommended the withdrawal of three ISO/IEC documents</vt:lpstr>
      <vt:lpstr>A IEEE 802 JTC1 SC motion recommended a LS to SC6 related to the withdrawal of three ISO/IEC documents</vt:lpstr>
      <vt:lpstr>The IEEE 802 SC is requested to approve execution of processes for withdrawal of three ISO/IEC documents</vt:lpstr>
      <vt:lpstr>The IEEE 802 JTC1 SC has recommended the withdrawal of 802.5 based ISO/IEC standards</vt:lpstr>
      <vt:lpstr>IEEE 802 recommended that ISO withdraw 802.5 based ISO/IEC standards</vt:lpstr>
      <vt:lpstr>The IEEE 802 SC is requested to approve execution of processes for withdrawal of 802.5 based ISO/IEC stds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2011-09-19T06:02:14Z</dcterms:created>
  <dcterms:modified xsi:type="dcterms:W3CDTF">2017-11-09T15:00:22Z</dcterms:modified>
</cp:coreProperties>
</file>