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708" r:id="rId2"/>
    <p:sldId id="656" r:id="rId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3" autoAdjust="0"/>
    <p:restoredTop sz="94389" autoAdjust="0"/>
  </p:normalViewPr>
  <p:slideViewPr>
    <p:cSldViewPr>
      <p:cViewPr varScale="1">
        <p:scale>
          <a:sx n="64" d="100"/>
          <a:sy n="64" d="100"/>
        </p:scale>
        <p:origin x="1284" y="6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-217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3182"/>
    </p:cViewPr>
  </p:sorterViewPr>
  <p:notesViewPr>
    <p:cSldViewPr>
      <p:cViewPr>
        <p:scale>
          <a:sx n="100" d="100"/>
          <a:sy n="100" d="100"/>
        </p:scale>
        <p:origin x="2376" y="-92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143375" y="8982075"/>
            <a:ext cx="21748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Edward Au </a:t>
            </a:r>
            <a:r>
              <a:rPr lang="en-US" smtClean="0"/>
              <a:t>(Huawei Technologies)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04849B1-8DD0-4143-8067-2BA297C895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934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802.11-15/1472r0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250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646488" y="8985250"/>
            <a:ext cx="2635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Edward Au (Huawei Technologies)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FF7E430-CFE4-44DE-BB91-6F835072ED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42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802.11-15/1472r0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677C22B-21F1-4F29-8177-0ED961E00DA1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72649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1BDDE91B-5D88-4385-BDAF-D76094A2B4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971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0C28A4F1-C4E0-4265-9FAA-D4E89C0F4F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07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5F2DFCF0-DDD7-4B2D-890B-B5D3E8C53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59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7B0F4323-4460-4997-B543-454EB3AA50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06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0A800361-54FF-4C83-9D96-CA2EBE18EB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80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B3AADB1E-8AB1-401D-93B7-30E1984F35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183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C6896A0E-4ECD-4297-B787-1B0C935991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58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A2D159C0-1697-4662-BECF-0324D4AA66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6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1BB94D5D-5454-4843-B983-89A0937E20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02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B2CF3F3E-111F-4613-BAC2-F78BF33B9D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64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7F9FBF2E-0347-44E1-ADB9-8BBB5F9DB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3487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3231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44A069AA-D681-4D56-82F9-8070180AD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05335" y="304026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</a:t>
            </a:r>
            <a:r>
              <a:rPr lang="en-US" altLang="en-US" sz="1800" b="1" dirty="0" smtClean="0"/>
              <a:t>802.11-17/1592r0</a:t>
            </a:r>
            <a:endParaRPr lang="en-US" alt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575-05-00ba-spec-framework.docx" TargetMode="External"/><Relationship Id="rId2" Type="http://schemas.openxmlformats.org/officeDocument/2006/relationships/hyperlink" Target="https://mentor.ieee.org/802.11/dcn/17/11-17-1585-00-00ba-proposed-draft-specification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517842"/>
              </p:ext>
            </p:extLst>
          </p:nvPr>
        </p:nvGraphicFramePr>
        <p:xfrm>
          <a:off x="776288" y="3062288"/>
          <a:ext cx="7358062" cy="268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" name="Document" r:id="rId4" imgW="8254533" imgH="3012459" progId="Word.Document.8">
                  <p:embed/>
                </p:oleObj>
              </mc:Choice>
              <mc:Fallback>
                <p:oleObj name="Document" r:id="rId4" imgW="8254533" imgH="301245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8" y="3062288"/>
                        <a:ext cx="7358062" cy="268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TGba</a:t>
            </a:r>
            <a:r>
              <a:rPr lang="en-US" altLang="en-US" dirty="0" smtClean="0"/>
              <a:t> Initial Draft (D0.1) Development Process</a:t>
            </a: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Minyoung</a:t>
            </a:r>
            <a:r>
              <a:rPr lang="en-US" dirty="0" smtClean="0"/>
              <a:t> Park (Samsung)</a:t>
            </a:r>
            <a:endParaRPr lang="en-US" dirty="0"/>
          </a:p>
        </p:txBody>
      </p:sp>
      <p:sp>
        <p:nvSpPr>
          <p:cNvPr id="41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87CADA09-2DAE-4899-B121-4D92081AAB59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27063" y="2292350"/>
            <a:ext cx="7772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5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sz="2000" b="0" kern="0" dirty="0" smtClean="0"/>
              <a:t>Date: </a:t>
            </a:r>
            <a:r>
              <a:rPr lang="en-GB" sz="2000" b="0" kern="0" dirty="0" smtClean="0"/>
              <a:t>2017-10-20</a:t>
            </a:r>
            <a:endParaRPr lang="en-GB" sz="2000" b="0" kern="0" dirty="0"/>
          </a:p>
        </p:txBody>
      </p:sp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777875" y="26892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/>
          <a:lstStyle>
            <a:lvl1pPr>
              <a:spcBef>
                <a:spcPct val="20000"/>
              </a:spcBef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FontTx/>
              <a:buNone/>
            </a:pPr>
            <a:r>
              <a:rPr lang="en-GB" altLang="en-US" sz="2000" b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30250"/>
          </a:xfrm>
        </p:spPr>
        <p:txBody>
          <a:bodyPr/>
          <a:lstStyle/>
          <a:p>
            <a:r>
              <a:rPr lang="en-US" altLang="en-US" sz="2800" dirty="0" err="1" smtClean="0"/>
              <a:t>TGba</a:t>
            </a:r>
            <a:r>
              <a:rPr lang="en-US" altLang="en-US" sz="2800" dirty="0" smtClean="0"/>
              <a:t> Initial Draft D0.1 Development Process</a:t>
            </a:r>
            <a:endParaRPr lang="en-US" altLang="en-US" sz="28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85800" y="1492250"/>
            <a:ext cx="8229600" cy="49831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/>
              <a:t>Review </a:t>
            </a:r>
            <a:r>
              <a:rPr lang="en-US" altLang="zh-CN" sz="1800" b="0" dirty="0" err="1" smtClean="0"/>
              <a:t>TGba</a:t>
            </a:r>
            <a:r>
              <a:rPr lang="en-US" altLang="zh-CN" sz="1800" b="0" dirty="0" smtClean="0"/>
              <a:t> D0.0 (</a:t>
            </a:r>
            <a:r>
              <a:rPr lang="en-US" altLang="zh-CN" sz="1800" b="0" dirty="0" smtClean="0">
                <a:hlinkClick r:id="rId2"/>
              </a:rPr>
              <a:t>11-17/1585r0</a:t>
            </a:r>
            <a:r>
              <a:rPr lang="en-US" altLang="zh-CN" sz="1800" b="0" dirty="0" smtClean="0"/>
              <a:t>)) 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</a:t>
            </a:r>
            <a:r>
              <a:rPr lang="en-US" altLang="zh-CN" sz="1800" b="0" dirty="0">
                <a:sym typeface="Wingdings" panose="05000000000000000000" pitchFamily="2" charset="2"/>
              </a:rPr>
              <a:t> </a:t>
            </a:r>
            <a:r>
              <a:rPr lang="en-US" altLang="zh-CN" sz="1800" b="0" dirty="0" smtClean="0"/>
              <a:t>today</a:t>
            </a:r>
            <a:endParaRPr lang="en-US" altLang="zh-CN" sz="1800" b="0" dirty="0" smtClean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>
                <a:sym typeface="Wingdings" panose="05000000000000000000" pitchFamily="2" charset="2"/>
              </a:rPr>
              <a:t>Identify </a:t>
            </a:r>
            <a:r>
              <a:rPr lang="en-US" altLang="zh-CN" sz="1800" b="0" dirty="0" err="1" smtClean="0">
                <a:sym typeface="Wingdings" panose="05000000000000000000" pitchFamily="2" charset="2"/>
              </a:rPr>
              <a:t>subclauses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 that have enough details to start writing draft text based on </a:t>
            </a:r>
            <a:r>
              <a:rPr lang="en-US" altLang="zh-CN" sz="1800" b="0" dirty="0" err="1" smtClean="0">
                <a:sym typeface="Wingdings" panose="05000000000000000000" pitchFamily="2" charset="2"/>
              </a:rPr>
              <a:t>TGba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 SFD (</a:t>
            </a:r>
            <a:r>
              <a:rPr lang="en-US" altLang="zh-CN" sz="1800" b="0" dirty="0" smtClean="0">
                <a:sym typeface="Wingdings" panose="05000000000000000000" pitchFamily="2" charset="2"/>
                <a:hlinkClick r:id="rId3"/>
              </a:rPr>
              <a:t>11-17/575r5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) by end of Nov. F2F meeting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>
                <a:sym typeface="Wingdings" panose="05000000000000000000" pitchFamily="2" charset="2"/>
              </a:rPr>
              <a:t>Call for volunteers to write draft text for the identified </a:t>
            </a:r>
            <a:r>
              <a:rPr lang="en-US" altLang="zh-CN" sz="1800" b="0" dirty="0" err="1" smtClean="0">
                <a:sym typeface="Wingdings" panose="05000000000000000000" pitchFamily="2" charset="2"/>
              </a:rPr>
              <a:t>subclauses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 by end of Nov. F2F meeting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600" dirty="0" smtClean="0">
                <a:sym typeface="Wingdings" panose="05000000000000000000" pitchFamily="2" charset="2"/>
              </a:rPr>
              <a:t>One primary author working with secondary authors (if there are more than one volunteer)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>
                <a:sym typeface="Wingdings" panose="05000000000000000000" pitchFamily="2" charset="2"/>
              </a:rPr>
              <a:t>Upload the prepared draft text to the mentor server for the group to review and make comments before Jan. 2018 F2F meeting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600" dirty="0" smtClean="0">
                <a:sym typeface="Wingdings" panose="05000000000000000000" pitchFamily="2" charset="2"/>
              </a:rPr>
              <a:t>Commenting through </a:t>
            </a:r>
            <a:r>
              <a:rPr lang="en-US" altLang="zh-CN" sz="1600" dirty="0" err="1" smtClean="0">
                <a:sym typeface="Wingdings" panose="05000000000000000000" pitchFamily="2" charset="2"/>
              </a:rPr>
              <a:t>TGba</a:t>
            </a:r>
            <a:r>
              <a:rPr lang="en-US" altLang="zh-CN" sz="1600" dirty="0" smtClean="0">
                <a:sym typeface="Wingdings" panose="05000000000000000000" pitchFamily="2" charset="2"/>
              </a:rPr>
              <a:t> reflector: 7 days review period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>
                <a:sym typeface="Wingdings" panose="05000000000000000000" pitchFamily="2" charset="2"/>
              </a:rPr>
              <a:t>Resolve comments on the prepared draft texts before Jan. 2018 F2F meeting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>
                <a:sym typeface="Wingdings" panose="05000000000000000000" pitchFamily="2" charset="2"/>
              </a:rPr>
              <a:t>Approve prepared draft texts in Jan. 2018 F2F meeting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err="1" smtClean="0">
                <a:sym typeface="Wingdings" panose="05000000000000000000" pitchFamily="2" charset="2"/>
              </a:rPr>
              <a:t>TGba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 </a:t>
            </a:r>
            <a:r>
              <a:rPr lang="en-US" altLang="zh-CN" sz="1800" b="0" dirty="0">
                <a:sym typeface="Wingdings" panose="05000000000000000000" pitchFamily="2" charset="2"/>
              </a:rPr>
              <a:t>e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ditor to implement the draft texts in D0.0 that have been approved by the group and create D0.1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1800" b="0" dirty="0" smtClean="0">
                <a:sym typeface="Wingdings" panose="05000000000000000000" pitchFamily="2" charset="2"/>
              </a:rPr>
              <a:t>The </a:t>
            </a:r>
            <a:r>
              <a:rPr lang="en-US" altLang="zh-CN" sz="1800" b="0" dirty="0" err="1" smtClean="0">
                <a:sym typeface="Wingdings" panose="05000000000000000000" pitchFamily="2" charset="2"/>
              </a:rPr>
              <a:t>subclauses</a:t>
            </a:r>
            <a:r>
              <a:rPr lang="en-US" altLang="zh-CN" sz="1800" b="0" dirty="0" smtClean="0">
                <a:sym typeface="Wingdings" panose="05000000000000000000" pitchFamily="2" charset="2"/>
              </a:rPr>
              <a:t> that do not have enough details will be added to the next revisions (i.e. D0.2, D0.3, …)</a:t>
            </a:r>
          </a:p>
          <a:p>
            <a:pPr marL="800100" lvl="1" indent="-342900">
              <a:buFont typeface="+mj-lt"/>
              <a:buAutoNum type="arabicPeriod"/>
            </a:pPr>
            <a:endParaRPr lang="en-US" altLang="zh-CN" sz="1400" dirty="0" smtClean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altLang="zh-CN" sz="1800" b="0" dirty="0" smtClean="0"/>
          </a:p>
          <a:p>
            <a:pPr marL="457200" indent="-457200">
              <a:buFont typeface="+mj-lt"/>
              <a:buAutoNum type="arabicPeriod"/>
            </a:pPr>
            <a:endParaRPr lang="en-US" altLang="en-US" sz="1800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Minyoung Park (Samsung)</a:t>
            </a:r>
            <a:endParaRPr lang="en-US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A1786542-6B9C-4A56-8B17-DC4883078DD8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78821</TotalTime>
  <Words>215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MS PGothic</vt:lpstr>
      <vt:lpstr>Times New Roman</vt:lpstr>
      <vt:lpstr>Wingdings</vt:lpstr>
      <vt:lpstr>802-11-Submission</vt:lpstr>
      <vt:lpstr>Document</vt:lpstr>
      <vt:lpstr>TGba Initial Draft (D0.1) Development Process</vt:lpstr>
      <vt:lpstr>TGba Initial Draft D0.1 Development Process</vt:lpstr>
    </vt:vector>
  </TitlesOfParts>
  <Manager/>
  <Company>Marvell Semiconductor Inc.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11-16/1080r1</dc:title>
  <dc:subject>Task Group AY November 2015 Meeting Agenda</dc:subject>
  <dc:creator>minyoung.park@intel.com</dc:creator>
  <cp:keywords>January 2017</cp:keywords>
  <dc:description/>
  <cp:lastModifiedBy>Minyoung Park</cp:lastModifiedBy>
  <cp:revision>3875</cp:revision>
  <cp:lastPrinted>2014-11-04T15:04:57Z</cp:lastPrinted>
  <dcterms:created xsi:type="dcterms:W3CDTF">2007-04-17T18:10:23Z</dcterms:created>
  <dcterms:modified xsi:type="dcterms:W3CDTF">2017-10-23T03:51:10Z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NSCPROP_SA">
    <vt:lpwstr>C:\Users\minyoung.p\Documents\IEEE 802.11 WG\TGba\2017\November\11-17-1223-09-00ba-september-2017-tgba-agenda.pptx</vt:lpwstr>
  </property>
</Properties>
</file>