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5" r:id="rId1"/>
  </p:sldMasterIdLst>
  <p:notesMasterIdLst>
    <p:notesMasterId r:id="rId7"/>
  </p:notesMasterIdLst>
  <p:handoutMasterIdLst>
    <p:handoutMasterId r:id="rId8"/>
  </p:handoutMasterIdLst>
  <p:sldIdLst>
    <p:sldId id="500" r:id="rId2"/>
    <p:sldId id="535" r:id="rId3"/>
    <p:sldId id="530" r:id="rId4"/>
    <p:sldId id="534" r:id="rId5"/>
    <p:sldId id="529" r:id="rId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ney, Thomas J" initials="TJK" lastIdx="1" clrIdx="0"/>
  <p:cmAuthor id="1" name="Park, Minyoung" initials="PM" lastIdx="1" clrIdx="1">
    <p:extLst>
      <p:ext uri="{19B8F6BF-5375-455C-9EA6-DF929625EA0E}">
        <p15:presenceInfo xmlns:p15="http://schemas.microsoft.com/office/powerpoint/2012/main" userId="S-1-5-21-725345543-602162358-527237240-605730" providerId="AD"/>
      </p:ext>
    </p:extLst>
  </p:cmAuthor>
  <p:cmAuthor id="2" name="Huang, Po-kai" initials="HP" lastIdx="5" clrIdx="2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99FF"/>
    <a:srgbClr val="FF0000"/>
    <a:srgbClr val="00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74" autoAdjust="0"/>
    <p:restoredTop sz="90216" autoAdjust="0"/>
  </p:normalViewPr>
  <p:slideViewPr>
    <p:cSldViewPr>
      <p:cViewPr varScale="1">
        <p:scale>
          <a:sx n="70" d="100"/>
          <a:sy n="70" d="100"/>
        </p:scale>
        <p:origin x="8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2"/>
    </p:cViewPr>
  </p:sorterViewPr>
  <p:notesViewPr>
    <p:cSldViewPr>
      <p:cViewPr varScale="1">
        <p:scale>
          <a:sx n="57" d="100"/>
          <a:sy n="57" d="100"/>
        </p:scale>
        <p:origin x="-2838" y="-7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43017" y="175081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/>
              <a:t>doc.: IEEE </a:t>
            </a:r>
            <a:r>
              <a:rPr lang="en-US" altLang="ko-KR" dirty="0" smtClean="0"/>
              <a:t>802.11-13/xxxxr0</a:t>
            </a:r>
            <a:endParaRPr lang="en-US" altLang="ko-K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 smtClean="0"/>
              <a:t>July 2013</a:t>
            </a:r>
            <a:endParaRPr lang="en-US" altLang="ko-KR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633639" y="8982075"/>
            <a:ext cx="68461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 smtClean="0"/>
              <a:t>Wu </a:t>
            </a:r>
            <a:r>
              <a:rPr lang="en-US" altLang="ko-KR" dirty="0" err="1" smtClean="0"/>
              <a:t>Tianyu</a:t>
            </a:r>
            <a:endParaRPr lang="en-US" altLang="ko-KR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/>
              <a:t>Page </a:t>
            </a:r>
            <a:fld id="{D78EA437-FC61-47EA-BA49-9762C85F74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altLang="ko-KR">
                <a:ea typeface="굴림" charset="-127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6445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 smtClean="0"/>
              <a:t>doc.: IEEE 802.11-13/0787r0</a:t>
            </a:r>
            <a:endParaRPr lang="en-US" altLang="ko-KR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 smtClean="0"/>
              <a:t>July 2013</a:t>
            </a:r>
            <a:endParaRPr lang="en-US" altLang="ko-KR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35462" y="8985250"/>
            <a:ext cx="114627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ea typeface="굴림" charset="-127"/>
              </a:defRPr>
            </a:lvl5pPr>
          </a:lstStyle>
          <a:p>
            <a:pPr lvl="4">
              <a:defRPr/>
            </a:pPr>
            <a:r>
              <a:rPr lang="en-US" altLang="ko-KR" dirty="0" smtClean="0"/>
              <a:t>Wu </a:t>
            </a:r>
            <a:r>
              <a:rPr lang="en-US" altLang="ko-KR" dirty="0" err="1" smtClean="0"/>
              <a:t>Tianyu</a:t>
            </a:r>
            <a:endParaRPr lang="en-US" altLang="ko-KR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/>
              <a:t>Page </a:t>
            </a:r>
            <a:fld id="{BFE52EA4-3055-4938-A5E3-369C60EA75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ko-KR">
                <a:ea typeface="굴림" charset="-127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69051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114300" algn="l" defTabSz="9334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228600" algn="l" defTabSz="9334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342900" algn="l" defTabSz="9334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457200" algn="l" defTabSz="9334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doc.: IEEE 802.11-08/1021r0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July 2008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altLang="ko-KR" smtClean="0">
                <a:ea typeface="굴림" pitchFamily="34" charset="-127"/>
              </a:rPr>
              <a:t>Peter Loc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Page </a:t>
            </a:r>
            <a:fld id="{CBA724C8-E5A7-4639-BAE9-F1E5F0880C97}" type="slidenum">
              <a:rPr lang="en-US" altLang="ko-KR" smtClean="0">
                <a:ea typeface="굴림" pitchFamily="34" charset="-127"/>
              </a:rPr>
              <a:pPr/>
              <a:t>1</a:t>
            </a:fld>
            <a:endParaRPr lang="en-US" altLang="ko-KR" smtClean="0">
              <a:ea typeface="굴림" pitchFamily="34" charset="-127"/>
            </a:endParaRPr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94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doc.: IEEE 802.11-13/0787r0</a:t>
            </a:r>
            <a:endParaRPr lang="en-US" alt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July 2013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altLang="ko-KR" smtClean="0"/>
              <a:t>Wu Tianyu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BFE52EA4-3055-4938-A5E3-369C60EA756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980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doc.: IEEE 802.11-13/0787r0</a:t>
            </a:r>
            <a:endParaRPr lang="en-US" alt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July 2013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altLang="ko-KR" smtClean="0"/>
              <a:t>Wu Tianyu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BFE52EA4-3055-4938-A5E3-369C60EA756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7885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66107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ko-KR" dirty="0" smtClean="0">
                <a:ea typeface="굴림" charset="-127"/>
              </a:rPr>
              <a:t>Submission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913484" y="6477000"/>
            <a:ext cx="1649491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Po-Kai Huang et al. (Intel)</a:t>
            </a:r>
            <a:endParaRPr lang="en-US" altLang="ko-KR" dirty="0"/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8CBCF7A-1E0D-49A7-8A4E-07EEBC7D2F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143000" indent="-228600">
              <a:buClrTx/>
              <a:buFont typeface="Wingdings" pitchFamily="2" charset="2"/>
              <a:buChar char="Ø"/>
              <a:defRPr baseline="0"/>
            </a:lvl4pPr>
            <a:lvl5pPr marL="2057400" indent="-228600">
              <a:buClr>
                <a:srgbClr val="0070C0"/>
              </a:buCl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1755" y="6520934"/>
            <a:ext cx="4890846" cy="184666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Copyright@2012, Intel Corporation. All rights reserved. </a:t>
            </a:r>
            <a:endParaRPr lang="en-US" sz="1200" dirty="0">
              <a:solidFill>
                <a:schemeClr val="bg1"/>
              </a:solidFill>
              <a:latin typeface="Neo Sans Inte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79" y="6482728"/>
            <a:ext cx="484973" cy="299072"/>
          </a:xfrm>
          <a:prstGeom prst="rect">
            <a:avLst/>
          </a:prstGeom>
          <a:noFill/>
        </p:spPr>
        <p:txBody>
          <a:bodyPr wrap="none" lIns="98060" tIns="49030" rIns="98060" bIns="49030" rtlCol="0">
            <a:spAutoFit/>
          </a:bodyPr>
          <a:lstStyle/>
          <a:p>
            <a:pPr marL="0" marR="0" lvl="0" indent="0" defTabSz="9806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5EC5FB-0C8E-4818-A81D-78796ABB4840}" type="slidenum"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defTabSz="98060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6400800"/>
            <a:ext cx="1342132" cy="328296"/>
          </a:xfrm>
          <a:prstGeom prst="rect">
            <a:avLst/>
          </a:prstGeom>
          <a:noFill/>
        </p:spPr>
        <p:txBody>
          <a:bodyPr wrap="square" lIns="98060" tIns="49030" rIns="98060" bIns="49030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  <a:latin typeface="Neo Sans Intel" pitchFamily="34" charset="0"/>
              </a:rPr>
              <a:t>Intel</a:t>
            </a:r>
            <a:r>
              <a:rPr lang="en-US" sz="1500" b="1" baseline="0" dirty="0" smtClean="0">
                <a:solidFill>
                  <a:schemeClr val="bg1"/>
                </a:solidFill>
                <a:latin typeface="Neo Sans Intel" pitchFamily="34" charset="0"/>
              </a:rPr>
              <a:t> Labs</a:t>
            </a:r>
            <a:endParaRPr lang="en-US" sz="1500" b="1" dirty="0" smtClean="0">
              <a:solidFill>
                <a:schemeClr val="bg1"/>
              </a:solidFill>
              <a:latin typeface="Neo Sans Intel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1755" y="6520934"/>
            <a:ext cx="4890846" cy="184666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Wireless Communication Lab, Intel Labs</a:t>
            </a:r>
            <a:endParaRPr lang="en-US" sz="1200" dirty="0">
              <a:solidFill>
                <a:schemeClr val="bg1"/>
              </a:solidFill>
              <a:latin typeface="Neo Sans Inte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79" y="6482728"/>
            <a:ext cx="484973" cy="299072"/>
          </a:xfrm>
          <a:prstGeom prst="rect">
            <a:avLst/>
          </a:prstGeom>
          <a:noFill/>
        </p:spPr>
        <p:txBody>
          <a:bodyPr wrap="none" lIns="98060" tIns="49030" rIns="98060" bIns="49030" rtlCol="0">
            <a:spAutoFit/>
          </a:bodyPr>
          <a:lstStyle/>
          <a:p>
            <a:pPr marL="0" marR="0" lvl="0" indent="0" defTabSz="9806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5EC5FB-0C8E-4818-A81D-78796ABB4840}" type="slidenum"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defTabSz="98060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6498116"/>
            <a:ext cx="1447800" cy="283684"/>
          </a:xfrm>
          <a:prstGeom prst="rect">
            <a:avLst/>
          </a:prstGeom>
          <a:noFill/>
        </p:spPr>
        <p:txBody>
          <a:bodyPr wrap="square" lIns="98060" tIns="49030" rIns="98060" bIns="49030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Neo Sans Intel" pitchFamily="34" charset="0"/>
              </a:rPr>
              <a:t>Intel Confidential</a:t>
            </a:r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ko-KR" dirty="0" smtClean="0">
                <a:ea typeface="굴림" charset="-127"/>
              </a:rPr>
              <a:t>Submission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14" name="Line 10"/>
          <p:cNvSpPr>
            <a:spLocks noChangeShapeType="1"/>
          </p:cNvSpPr>
          <p:nvPr userDrawn="1"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6913484" y="6477000"/>
            <a:ext cx="1649491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Po-Kai Huang et al. (Intel)</a:t>
            </a:r>
            <a:endParaRPr lang="en-US" altLang="ko-KR" dirty="0"/>
          </a:p>
        </p:txBody>
      </p:sp>
      <p:sp>
        <p:nvSpPr>
          <p:cNvPr id="1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8CBCF7A-1E0D-49A7-8A4E-07EEBC7D2F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8" name="Line 8"/>
          <p:cNvSpPr>
            <a:spLocks noChangeShapeType="1"/>
          </p:cNvSpPr>
          <p:nvPr userDrawn="1"/>
        </p:nvSpPr>
        <p:spPr bwMode="auto">
          <a:xfrm>
            <a:off x="685800" y="429399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auto">
          <a:xfrm>
            <a:off x="5867400" y="210234"/>
            <a:ext cx="257577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400" dirty="0" smtClean="0">
                <a:latin typeface="Times New Roman" pitchFamily="18" charset="0"/>
                <a:ea typeface="굴림" pitchFamily="34" charset="-127"/>
              </a:rPr>
              <a:t>doc.: IEEE 802.11-17/1591r0</a:t>
            </a:r>
            <a:endParaRPr lang="en-US" altLang="ko-KR" sz="1400" b="1" dirty="0">
              <a:ea typeface="굴림" pitchFamily="34" charset="-127"/>
            </a:endParaRPr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756332" y="199810"/>
            <a:ext cx="6636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0" lvl="3" algn="r"/>
            <a:r>
              <a:rPr lang="en-US" sz="1400" dirty="0" smtClean="0">
                <a:latin typeface="Times New Roman" pitchFamily="18" charset="0"/>
                <a:ea typeface="굴림" pitchFamily="34" charset="-127"/>
              </a:rPr>
              <a:t>Oct 2017</a:t>
            </a:r>
            <a:endParaRPr lang="en-US" altLang="ko-KR" sz="1400" b="1" dirty="0">
              <a:ea typeface="굴림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064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title style</a:t>
            </a:r>
          </a:p>
        </p:txBody>
      </p:sp>
      <p:sp>
        <p:nvSpPr>
          <p:cNvPr id="184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2" name="바닥글 개체 틀 2"/>
          <p:cNvSpPr>
            <a:spLocks noGrp="1"/>
          </p:cNvSpPr>
          <p:nvPr>
            <p:ph type="ftr" sz="quarter" idx="3"/>
          </p:nvPr>
        </p:nvSpPr>
        <p:spPr bwMode="auto">
          <a:xfrm>
            <a:off x="6913484" y="6477000"/>
            <a:ext cx="1649491" cy="184666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ea typeface="굴림" pitchFamily="34" charset="-127"/>
              </a:defRPr>
            </a:lvl1pPr>
          </a:lstStyle>
          <a:p>
            <a:r>
              <a:rPr lang="en-US" altLang="ko-KR" dirty="0" smtClean="0"/>
              <a:t>Po-Kai Huang et al. (Intel)</a:t>
            </a:r>
            <a:endParaRPr lang="en-US" altLang="ko-KR" dirty="0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0050092-9108-44CD-920C-9A015721E6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869730" y="394156"/>
            <a:ext cx="257577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400" dirty="0" smtClean="0">
                <a:latin typeface="Times New Roman" pitchFamily="18" charset="0"/>
                <a:ea typeface="굴림" pitchFamily="34" charset="-127"/>
              </a:rPr>
              <a:t>doc.: IEEE 802.11-17/1591r0</a:t>
            </a:r>
            <a:endParaRPr lang="en-US" altLang="ko-KR" sz="1400" b="1" dirty="0">
              <a:ea typeface="굴림" pitchFamily="34" charset="-127"/>
            </a:endParaRPr>
          </a:p>
        </p:txBody>
      </p:sp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304800" y="394156"/>
            <a:ext cx="2514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marL="457200" lvl="4" algn="l"/>
            <a:r>
              <a:rPr lang="en-US" sz="1400" dirty="0" smtClean="0">
                <a:latin typeface="Times New Roman" pitchFamily="18" charset="0"/>
                <a:ea typeface="굴림" pitchFamily="34" charset="-127"/>
              </a:rPr>
              <a:t>Oct 2017</a:t>
            </a:r>
            <a:endParaRPr lang="en-US" altLang="ko-KR" sz="1400" b="1" dirty="0">
              <a:ea typeface="굴림" pitchFamily="34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Slide </a:t>
            </a:r>
            <a:fld id="{4883C6A0-A99F-4D4B-BED4-FEEACDB547CE}" type="slidenum">
              <a:rPr lang="en-US" altLang="ko-KR" smtClean="0">
                <a:ea typeface="굴림" pitchFamily="34" charset="-127"/>
              </a:rPr>
              <a:pPr/>
              <a:t>1</a:t>
            </a:fld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838200"/>
            <a:ext cx="8534400" cy="1066800"/>
          </a:xfrm>
          <a:noFill/>
        </p:spPr>
        <p:txBody>
          <a:bodyPr/>
          <a:lstStyle/>
          <a:p>
            <a:r>
              <a:rPr lang="en-US" sz="2400" dirty="0" smtClean="0"/>
              <a:t>SFD and Draft Specification Mapping</a:t>
            </a:r>
            <a:endParaRPr lang="en-US" altLang="ko-KR" sz="2400" dirty="0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67000" y="2057400"/>
            <a:ext cx="396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altLang="ko-KR" sz="1800" dirty="0" smtClean="0">
                <a:latin typeface="Times New Roman" pitchFamily="18" charset="0"/>
                <a:ea typeface="굴림" pitchFamily="34" charset="-127"/>
              </a:rPr>
              <a:t>Date:</a:t>
            </a:r>
            <a:r>
              <a:rPr lang="en-US" altLang="ko-KR" sz="1800" b="0" dirty="0" smtClean="0">
                <a:latin typeface="Times New Roman" pitchFamily="18" charset="0"/>
                <a:ea typeface="굴림" pitchFamily="34" charset="-127"/>
              </a:rPr>
              <a:t> 2017-10-23</a:t>
            </a: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533400" y="2514600"/>
            <a:ext cx="769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endParaRPr lang="en-US" altLang="ko-KR" sz="2000" b="1" dirty="0" smtClean="0"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</a:pPr>
            <a:endParaRPr lang="en-US" altLang="ko-KR" sz="2000" b="1" dirty="0"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</a:pPr>
            <a:endParaRPr lang="en-US" altLang="ko-KR" sz="2000" dirty="0">
              <a:ea typeface="굴림" pitchFamily="34" charset="-127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3484" y="6477000"/>
            <a:ext cx="1649491" cy="184666"/>
          </a:xfrm>
        </p:spPr>
        <p:txBody>
          <a:bodyPr/>
          <a:lstStyle/>
          <a:p>
            <a:r>
              <a:rPr lang="en-US" altLang="ko-KR" smtClean="0"/>
              <a:t>Po-Kai Huang et al. (Intel)</a:t>
            </a:r>
            <a:endParaRPr lang="en-US" altLang="ko-KR" dirty="0"/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943567"/>
              </p:ext>
            </p:extLst>
          </p:nvPr>
        </p:nvGraphicFramePr>
        <p:xfrm>
          <a:off x="895350" y="2590800"/>
          <a:ext cx="7334250" cy="80772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6850"/>
                <a:gridCol w="1158040"/>
                <a:gridCol w="1621255"/>
                <a:gridCol w="1312445"/>
                <a:gridCol w="1775660"/>
              </a:tblGrid>
              <a:tr h="25908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85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Po-Kai Huang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Intel</a:t>
                      </a:r>
                      <a:endParaRPr lang="en-US" sz="12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2200 Mission College Blvd., Santa Clara, CA 95054,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USA 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  <a:r>
                        <a:rPr lang="en-US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1-408-765-8080</a:t>
                      </a:r>
                      <a:endParaRPr lang="en-US" sz="12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po-kai.huang@intel.com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77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provides mapping between spec framework revision 5 [1] and draft specification 0.0 [2].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Po-Kai Huang et al. (Intel)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78CBCF7A-1E0D-49A7-8A4E-07EEBC7D2FAE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8501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- PHY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735684"/>
              </p:ext>
            </p:extLst>
          </p:nvPr>
        </p:nvGraphicFramePr>
        <p:xfrm>
          <a:off x="762000" y="1752600"/>
          <a:ext cx="77724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SFD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Draft Specification 0.0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3.1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32.3.2 WUR PPDU Format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3.2 WUR Preamble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32.3.8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WUR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Preamble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 WUR Payload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3.3.2 Symbol 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32.3.9 WUR Payload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 Data Rate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32.3.5 WUR Data Rate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Po-Kai Huang et al. (Intel)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78CBCF7A-1E0D-49A7-8A4E-07EEBC7D2FAE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532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- MAC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040311"/>
              </p:ext>
            </p:extLst>
          </p:nvPr>
        </p:nvGraphicFramePr>
        <p:xfrm>
          <a:off x="762000" y="1752600"/>
          <a:ext cx="7772400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SFD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Draft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Specficiation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0.0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4.1 General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31.1 Introduction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4.2 WUR Negotiation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9.4.1.11 Action field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9.4.2.262 WUR Mode Element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9.6.31 WUR Action details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4.3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WURx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Schedule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31.4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WURx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duty cycle operation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4.4 WUR Beacon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31.3 Maintaining synchronization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4.5 WUR Mode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31.5 Power management with WUR mode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4.6 Channel Access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31.2 Channel access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4.7 Wake-up Operation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31.6 Wake-up operation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4.8 WUR Frame formats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9.10 WUR frame formats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Po-Kai Huang et al. (Intel)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78CBCF7A-1E0D-49A7-8A4E-07EEBC7D2FAE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87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[</a:t>
            </a:r>
            <a:r>
              <a:rPr lang="en-US" sz="1800" dirty="0"/>
              <a:t>1] </a:t>
            </a:r>
            <a:r>
              <a:rPr lang="en-US" sz="1800" dirty="0" smtClean="0"/>
              <a:t>11-17-0575-05-00ba </a:t>
            </a:r>
            <a:r>
              <a:rPr lang="en-GB" sz="1800" dirty="0" smtClean="0"/>
              <a:t>Spec Framework</a:t>
            </a:r>
            <a:endParaRPr lang="en-GB" sz="1800" dirty="0"/>
          </a:p>
          <a:p>
            <a:r>
              <a:rPr lang="en-GB" sz="1800" dirty="0"/>
              <a:t>[2</a:t>
            </a:r>
            <a:r>
              <a:rPr lang="en-GB" sz="1800" dirty="0" smtClean="0"/>
              <a:t>] 11-17-1585-00-00ba Proposed </a:t>
            </a:r>
            <a:r>
              <a:rPr lang="en-GB" sz="1800" smtClean="0"/>
              <a:t>Draft Specification 0.0</a:t>
            </a:r>
            <a:endParaRPr lang="en-GB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78CBCF7A-1E0D-49A7-8A4E-07EEBC7D2FAE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13484" y="6477000"/>
            <a:ext cx="1649491" cy="184666"/>
          </a:xfrm>
        </p:spPr>
        <p:txBody>
          <a:bodyPr/>
          <a:lstStyle/>
          <a:p>
            <a:r>
              <a:rPr lang="en-US" altLang="ko-KR" smtClean="0"/>
              <a:t>Po-Kai Huang et al. (Intel)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621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802.11-09/0091r0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1_802.11-09/0091r0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91450</TotalTime>
  <Words>248</Words>
  <Application>Microsoft Office PowerPoint</Application>
  <PresentationFormat>On-screen Show (4:3)</PresentationFormat>
  <Paragraphs>74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굴림</vt:lpstr>
      <vt:lpstr>맑은 고딕</vt:lpstr>
      <vt:lpstr>Neo Sans Intel</vt:lpstr>
      <vt:lpstr>Arial</vt:lpstr>
      <vt:lpstr>Times New Roman</vt:lpstr>
      <vt:lpstr>Verdana</vt:lpstr>
      <vt:lpstr>Wingdings</vt:lpstr>
      <vt:lpstr>1_802.11-09/0091r0</vt:lpstr>
      <vt:lpstr>SFD and Draft Specification Mapping</vt:lpstr>
      <vt:lpstr>Abstract</vt:lpstr>
      <vt:lpstr>Mapping - PHY</vt:lpstr>
      <vt:lpstr>Mapping - MAC</vt:lpstr>
      <vt:lpstr>Reference</vt:lpstr>
    </vt:vector>
  </TitlesOfParts>
  <Company>Ralink Technology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TGac Functional Requirements</dc:title>
  <dc:creator>Peter Loc</dc:creator>
  <cp:keywords>CTPClassification=CTP_IC:VisualMarkings=</cp:keywords>
  <cp:lastModifiedBy>Huang, Po-kai</cp:lastModifiedBy>
  <cp:revision>2029</cp:revision>
  <cp:lastPrinted>1998-02-10T13:28:06Z</cp:lastPrinted>
  <dcterms:created xsi:type="dcterms:W3CDTF">2008-03-19T13:28:15Z</dcterms:created>
  <dcterms:modified xsi:type="dcterms:W3CDTF">2017-10-23T03:16:33Z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(2)ndN2+f5+H6Oa5Ar6D/fsOfPwynaVO7upP6OyTHHzJNNJ6YE2CI08GRTvxADfg3gt9clyY7QWBNGbcPtbIW/Trq/DozI3VVpEtZc96UFleYLRn2MmKawXIEWzEndtJa+EpVDyytG95bl8a5hTd8CwwoNR9UQ02xfE78py3qFcwykDEG6koFCxfghDuWfrLgpV147Wb92kMu6P33SZzddT2u5lHz2uwBiv1xqYHuSRbizqUUtT</vt:lpwstr>
  </property>
  <property fmtid="{D5CDD505-2E9C-101B-9397-08002B2CF9AE}" pid="3" name="_ms_pID_725343_00">
    <vt:lpwstr>_</vt:lpwstr>
  </property>
  <property fmtid="{D5CDD505-2E9C-101B-9397-08002B2CF9AE}" pid="4" name="_ms_pID_7253431">
    <vt:lpwstr>SVOhp3CcbsvUPftqRfyd9hf1MX8ttnii9h4oUA3y+YsBEiqebmBsp+QHmGWYbHNQCwkcYzo0ZzwwD18U3jHtGKQaCzzy1EeUZzBV3hkYPqQtFUuW402uNFa8Hay1DLMwnkCZWQ6RddTeuPYijTrh911Cu6rs/DIj1/AZeg==</vt:lpwstr>
  </property>
  <property fmtid="{D5CDD505-2E9C-101B-9397-08002B2CF9AE}" pid="5" name="_ms_pID_7253431_00">
    <vt:lpwstr>_</vt:lpwstr>
  </property>
  <property fmtid="{D5CDD505-2E9C-101B-9397-08002B2CF9AE}" pid="6" name="sflag">
    <vt:lpwstr>1373896797</vt:lpwstr>
  </property>
  <property fmtid="{D5CDD505-2E9C-101B-9397-08002B2CF9AE}" pid="7" name="TitusGUID">
    <vt:lpwstr>57540ef4-186a-4939-ad7c-b0c395aa7581</vt:lpwstr>
  </property>
  <property fmtid="{D5CDD505-2E9C-101B-9397-08002B2CF9AE}" pid="8" name="CTP_BU">
    <vt:lpwstr>NEXT GEN AND STANDARDS GROUP</vt:lpwstr>
  </property>
  <property fmtid="{D5CDD505-2E9C-101B-9397-08002B2CF9AE}" pid="9" name="CTP_TimeStamp">
    <vt:lpwstr>2017-10-23 03:16:33Z</vt:lpwstr>
  </property>
  <property fmtid="{D5CDD505-2E9C-101B-9397-08002B2CF9AE}" pid="10" name="CTPClassification">
    <vt:lpwstr>CTP_IC</vt:lpwstr>
  </property>
</Properties>
</file>