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63" r:id="rId18"/>
    <p:sldId id="364" r:id="rId19"/>
    <p:sldId id="365" r:id="rId20"/>
    <p:sldId id="337" r:id="rId21"/>
    <p:sldId id="355" r:id="rId22"/>
    <p:sldId id="320" r:id="rId23"/>
    <p:sldId id="351" r:id="rId24"/>
    <p:sldId id="353" r:id="rId25"/>
    <p:sldId id="354" r:id="rId26"/>
    <p:sldId id="359" r:id="rId27"/>
    <p:sldId id="366"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4" d="100"/>
          <a:sy n="114" d="100"/>
        </p:scale>
        <p:origin x="5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802.11-17/1562r0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8-0arc-mib-pattern-analysis.xls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5/11-15-0355-07-0arc-mib-truthvalue-usage-patterns.doc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83-00-0arc-arc-sc-meeting-minutes-sept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7-0arc-mib-truthvalue-usage-patter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2017-11-06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6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November 7,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4"/>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5"/>
              </a:rPr>
              <a:t>11-15/0355r7</a:t>
            </a:r>
            <a:r>
              <a:rPr lang="en-US" sz="1600" dirty="0"/>
              <a:t>, </a:t>
            </a:r>
            <a:r>
              <a:rPr lang="en-US" sz="1600" dirty="0">
                <a:hlinkClick r:id="rId6"/>
              </a:rPr>
              <a:t>11-17/0475r8</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November 7,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November 8,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September face-to-face minutes: </a:t>
            </a:r>
            <a:r>
              <a:rPr lang="en-US" altLang="en-US" b="0" dirty="0">
                <a:hlinkClick r:id="rId3"/>
              </a:rPr>
              <a:t>11-17/1483r0</a:t>
            </a:r>
            <a:r>
              <a:rPr lang="en-US" altLang="en-US" b="0" dirty="0"/>
              <a:t> </a:t>
            </a:r>
          </a:p>
          <a:p>
            <a:pPr eaLnBrk="1" hangingPunct="1"/>
            <a:r>
              <a:rPr lang="en-US" altLang="en-US" b="0" dirty="0"/>
              <a:t>August 1 teleconference minutes: TBD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Currently in Working Group ballot</a:t>
            </a:r>
          </a:p>
          <a:p>
            <a:pPr lvl="1"/>
            <a:r>
              <a:rPr lang="en-US" altLang="en-US" dirty="0"/>
              <a:t>(Note their process is a little different)</a:t>
            </a:r>
          </a:p>
          <a:p>
            <a:r>
              <a:rPr lang="en-US" altLang="en-US" dirty="0"/>
              <a:t>802.1AS D5.0 – In Working Group ballot resolution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D2.0 Sponsor ballot closed Oct 7.  </a:t>
            </a:r>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2017, Orlando, Florida,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https://mentor.ieee.org/802.11/dcn/15/11-15-0355-07-0arc-mib-truthvalue-usage-patterns.docx</a:t>
            </a:r>
            <a:endParaRPr lang="en-US" altLang="en-US" sz="2000" dirty="0">
              <a:hlinkClick r:id="rId5"/>
            </a:endParaRPr>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8</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30018</TotalTime>
  <Words>2322</Words>
  <Application>Microsoft Office PowerPoint</Application>
  <PresentationFormat>On-screen Show (4:3)</PresentationFormat>
  <Paragraphs>251</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ARC-SC-agenda-November-2017 </vt:lpstr>
      <vt:lpstr>Abstract</vt:lpstr>
      <vt:lpstr>IEEE 802.11   Architecture Standing Committee</vt:lpstr>
      <vt:lpstr>Tuesday, November 7th,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2017</vt:lpstr>
      <vt:lpstr>ARC Minutes</vt:lpstr>
      <vt:lpstr>IEEE 1588 mapping to IEEE 802.11/ 802.1ASrev use of FTM update </vt:lpstr>
      <vt:lpstr>IEEE 802 activities directly related to IEEE 802.11 ARC</vt:lpstr>
      <vt:lpstr>IETF/802 coordination </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Discussion on YANG/NETCONF models</vt:lpstr>
      <vt:lpstr>AP/DS/Portal architecture and 802 concepts</vt:lpstr>
      <vt:lpstr>What is an ESS?</vt:lpstr>
      <vt:lpstr>What is an ESS?  (Continued)</vt:lpstr>
      <vt:lpstr>What is an ESS? – Direction?</vt:lpstr>
      <vt:lpstr>Tuesday, November 7th, PM2</vt:lpstr>
      <vt:lpstr>Wednesday, November 8th, AM1</vt:lpstr>
      <vt:lpstr>ARC Future Activities &amp; sessions</vt:lpstr>
      <vt:lpstr>Planning for January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509</cp:revision>
  <cp:lastPrinted>1998-02-10T13:28:06Z</cp:lastPrinted>
  <dcterms:created xsi:type="dcterms:W3CDTF">2009-07-15T16:38:20Z</dcterms:created>
  <dcterms:modified xsi:type="dcterms:W3CDTF">2017-10-04T16:41:27Z</dcterms:modified>
</cp:coreProperties>
</file>