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9" r:id="rId2"/>
    <p:sldMasterId id="2147483697" r:id="rId3"/>
    <p:sldMasterId id="2147483685" r:id="rId4"/>
    <p:sldMasterId id="2147483672" r:id="rId5"/>
    <p:sldMasterId id="2147483660" r:id="rId6"/>
  </p:sldMasterIdLst>
  <p:notesMasterIdLst>
    <p:notesMasterId r:id="rId12"/>
  </p:notesMasterIdLst>
  <p:handoutMasterIdLst>
    <p:handoutMasterId r:id="rId13"/>
  </p:handoutMasterIdLst>
  <p:sldIdLst>
    <p:sldId id="330" r:id="rId7"/>
    <p:sldId id="329" r:id="rId8"/>
    <p:sldId id="324" r:id="rId9"/>
    <p:sldId id="328" r:id="rId10"/>
    <p:sldId id="27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995" autoAdjust="0"/>
    <p:restoredTop sz="92241" autoAdjust="0"/>
  </p:normalViewPr>
  <p:slideViewPr>
    <p:cSldViewPr>
      <p:cViewPr varScale="1">
        <p:scale>
          <a:sx n="100" d="100"/>
          <a:sy n="100" d="100"/>
        </p:scale>
        <p:origin x="90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1832" y="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DE3C-0849-459C-8A51-139A5242CEE3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802.11-17/1417r0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220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102842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7C288FB-DA4A-4B11-B888-9D7A82D06F38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0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1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4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2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4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1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7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6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3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22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86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0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45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75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6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5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99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1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98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96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4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34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83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32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98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40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1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66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58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3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9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23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35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02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70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39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8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97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75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0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0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4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94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494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5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118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845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215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445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802.11-17-1471r1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53E5-CEDD-4414-B8A9-8F6AA88EECE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30B9-CEEC-4F04-A1AB-348327869D57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3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11A-34FE-4578-A6C9-B8A74BF7D590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29F5-9B29-429E-9829-743F9F5FC92E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4E0B-0048-4174-94AD-3D8ACB447922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ren.kedem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2073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837" y="6475413"/>
            <a:ext cx="111408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Oren Kedem Intel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533037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EDMG</a:t>
            </a:r>
            <a:r>
              <a:rPr lang="he-IL" altLang="zh-CN" dirty="0" smtClean="0"/>
              <a:t> </a:t>
            </a:r>
            <a:r>
              <a:rPr lang="en-US" altLang="zh-CN" dirty="0" smtClean="0"/>
              <a:t>Segmentation and Reassembly </a:t>
            </a:r>
            <a:endParaRPr lang="en-US" altLang="en-US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3238128" y="3400970"/>
            <a:ext cx="27439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20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74779" y="4111922"/>
            <a:ext cx="27439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altLang="en-US" sz="200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0051" y="26508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3354634"/>
          <a:ext cx="7990657" cy="699817"/>
        </p:xfrm>
        <a:graphic>
          <a:graphicData uri="http://schemas.openxmlformats.org/drawingml/2006/table">
            <a:tbl>
              <a:tblPr/>
              <a:tblGrid>
                <a:gridCol w="1653952"/>
                <a:gridCol w="1584176"/>
                <a:gridCol w="1201380"/>
                <a:gridCol w="1184481"/>
                <a:gridCol w="2366668"/>
              </a:tblGrid>
              <a:tr h="3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Name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Oren Kedem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  <a:hlinkClick r:id="rId3"/>
                        </a:rPr>
                        <a:t>oren.kedem@intel.com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Segmentation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9654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11ad Max MSDU size is 7920B.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MSDU size limits the size of the MTU ( </a:t>
            </a:r>
            <a:r>
              <a:rPr lang="en-US" sz="2000" dirty="0" smtClean="0"/>
              <a:t>Maximum Transmit Unit </a:t>
            </a:r>
            <a:r>
              <a:rPr lang="en-US" sz="2000" dirty="0"/>
              <a:t>) </a:t>
            </a:r>
            <a:r>
              <a:rPr lang="en-US" sz="2000" dirty="0" smtClean="0"/>
              <a:t>that is reported to </a:t>
            </a:r>
            <a:r>
              <a:rPr lang="en-US" sz="2000" dirty="0"/>
              <a:t>upper layer in WLAN systems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Hence, any application that utilizes bigger datagrams is required to segment its datagrams between originator and consumer.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Segmentation done by the upper layer involved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Adding new L3/L4 header,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Calculating new checksum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Significant CPU utilization resource allocated for handling the high number of datagram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Enabling higher MTUs to upper layer will improve the following: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CPU cost saving 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Power consumption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TPT and Efficiency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597352"/>
            <a:ext cx="2133600" cy="216024"/>
          </a:xfrm>
        </p:spPr>
        <p:txBody>
          <a:bodyPr/>
          <a:lstStyle/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Segmentation improvement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00808"/>
            <a:ext cx="8610600" cy="432048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In order to evaluate the expected improvement in CPU Utilization the below test was conducted: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Ethernet </a:t>
            </a:r>
            <a:r>
              <a:rPr lang="en-US" b="1" dirty="0"/>
              <a:t>network adapter </a:t>
            </a:r>
            <a:r>
              <a:rPr lang="en-US" b="1" dirty="0" smtClean="0"/>
              <a:t>was operated with </a:t>
            </a:r>
            <a:r>
              <a:rPr lang="en-US" b="1" dirty="0"/>
              <a:t>and without </a:t>
            </a:r>
            <a:r>
              <a:rPr lang="en-US" b="1" dirty="0" smtClean="0"/>
              <a:t>LSO.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Implications </a:t>
            </a:r>
            <a:r>
              <a:rPr lang="en-US" b="1" dirty="0"/>
              <a:t>of </a:t>
            </a:r>
            <a:r>
              <a:rPr lang="en-US" b="1" dirty="0" smtClean="0"/>
              <a:t>LSO feature are </a:t>
            </a:r>
            <a:r>
              <a:rPr lang="en-US" b="1" dirty="0"/>
              <a:t>similar to those of segmentation in terms of CPU frame </a:t>
            </a:r>
            <a:r>
              <a:rPr lang="en-US" b="1" dirty="0" smtClean="0"/>
              <a:t>processing.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Test results showed </a:t>
            </a:r>
            <a:r>
              <a:rPr lang="en-US" b="1" dirty="0"/>
              <a:t>that offloading </a:t>
            </a:r>
            <a:r>
              <a:rPr lang="en-US" b="1" dirty="0" smtClean="0"/>
              <a:t>LSO </a:t>
            </a:r>
            <a:r>
              <a:rPr lang="en-US" b="1" dirty="0"/>
              <a:t>from upper layer yield performance improvement of ~15-30</a:t>
            </a:r>
            <a:r>
              <a:rPr lang="en-US" b="1" dirty="0" smtClean="0"/>
              <a:t>% in CPU utilization.</a:t>
            </a:r>
            <a:endParaRPr lang="en-US" sz="1600" b="1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Differences </a:t>
            </a:r>
            <a:r>
              <a:rPr lang="en-US" b="1" dirty="0"/>
              <a:t>might be expected with relation to 11ay expected improvement as result of the differences in MPDU size and frame processing </a:t>
            </a:r>
            <a:r>
              <a:rPr lang="en-US" b="1" dirty="0" smtClean="0"/>
              <a:t>tasks that the adaptor </a:t>
            </a:r>
            <a:r>
              <a:rPr lang="en-US" b="1" dirty="0"/>
              <a:t>is required to perform. </a:t>
            </a:r>
            <a:endParaRPr lang="en-US" b="1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88224" y="6597352"/>
            <a:ext cx="21336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0008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MSDU Size vs. MPDU/MSDU Modulo size </a:t>
            </a:r>
            <a:br>
              <a:rPr lang="en-US" sz="3600" dirty="0" smtClean="0"/>
            </a:br>
            <a:r>
              <a:rPr lang="en-US" sz="3600" dirty="0" smtClean="0"/>
              <a:t>Value </a:t>
            </a:r>
            <a:r>
              <a:rPr lang="en-US" sz="3600" dirty="0"/>
              <a:t>Assignment Examples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49325"/>
              </p:ext>
            </p:extLst>
          </p:nvPr>
        </p:nvGraphicFramePr>
        <p:xfrm>
          <a:off x="683568" y="2564907"/>
          <a:ext cx="4104457" cy="3600397"/>
        </p:xfrm>
        <a:graphic>
          <a:graphicData uri="http://schemas.openxmlformats.org/drawingml/2006/table">
            <a:tbl>
              <a:tblPr/>
              <a:tblGrid>
                <a:gridCol w="1343277"/>
                <a:gridCol w="1417903"/>
                <a:gridCol w="1343277"/>
              </a:tblGrid>
              <a:tr h="10118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Segmented MSDU Exponent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MSDU Size (Bytes)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MPDUs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for one MSDU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1048576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2097152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22977"/>
              </p:ext>
            </p:extLst>
          </p:nvPr>
        </p:nvGraphicFramePr>
        <p:xfrm>
          <a:off x="5436096" y="3573016"/>
          <a:ext cx="3240361" cy="2520279"/>
        </p:xfrm>
        <a:graphic>
          <a:graphicData uri="http://schemas.openxmlformats.org/drawingml/2006/table">
            <a:tbl>
              <a:tblPr/>
              <a:tblGrid>
                <a:gridCol w="726810"/>
                <a:gridCol w="726810"/>
                <a:gridCol w="726810"/>
                <a:gridCol w="1059931"/>
              </a:tblGrid>
              <a:tr h="74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MPDU Modulo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MSDU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MPDU Wrap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around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MSDU Size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supported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262144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524288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1048576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2097152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Slide Number Placeholder 5"/>
          <p:cNvSpPr txBox="1">
            <a:spLocks/>
          </p:cNvSpPr>
          <p:nvPr/>
        </p:nvSpPr>
        <p:spPr bwMode="auto">
          <a:xfrm>
            <a:off x="6588224" y="6597352"/>
            <a:ext cx="21336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2100" y="23488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150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23888</TotalTime>
  <Words>361</Words>
  <Application>Microsoft Office PowerPoint</Application>
  <PresentationFormat>On-screen Show (4:3)</PresentationFormat>
  <Paragraphs>124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 Unicode MS</vt:lpstr>
      <vt:lpstr>MS Gothic</vt:lpstr>
      <vt:lpstr>SimSun</vt:lpstr>
      <vt:lpstr>Arial</vt:lpstr>
      <vt:lpstr>Calibri</vt:lpstr>
      <vt:lpstr>Calibri Light</vt:lpstr>
      <vt:lpstr>Times New Roman</vt:lpstr>
      <vt:lpstr>Office Theme</vt:lpstr>
      <vt:lpstr>4_Custom Design</vt:lpstr>
      <vt:lpstr>3_Custom Design</vt:lpstr>
      <vt:lpstr>2_Custom Design</vt:lpstr>
      <vt:lpstr>1_Custom Design</vt:lpstr>
      <vt:lpstr>Custom Design</vt:lpstr>
      <vt:lpstr>EDMG Segmentation and Reassembly </vt:lpstr>
      <vt:lpstr>Motivation for Segmentation </vt:lpstr>
      <vt:lpstr>Segmentation improvement </vt:lpstr>
      <vt:lpstr>MSDU Size vs. MPDU/MSDU Modulo size  Value Assignment Examples </vt:lpstr>
      <vt:lpstr>BACKUP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and Block Ack Transmission in bonded channels</dc:title>
  <dc:creator>Trainin, Solomon</dc:creator>
  <cp:keywords>CTPClassification=CTP_PUBLIC:VisualMarkings=</cp:keywords>
  <cp:lastModifiedBy>Kedem, Oren</cp:lastModifiedBy>
  <cp:revision>260</cp:revision>
  <cp:lastPrinted>1601-01-01T00:00:00Z</cp:lastPrinted>
  <dcterms:created xsi:type="dcterms:W3CDTF">2016-09-11T14:22:53Z</dcterms:created>
  <dcterms:modified xsi:type="dcterms:W3CDTF">2017-09-13T18:47:44Z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2016-11-10 20:35:16Z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