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602" r:id="rId4"/>
    <p:sldId id="604" r:id="rId5"/>
    <p:sldId id="629" r:id="rId6"/>
    <p:sldId id="626" r:id="rId7"/>
    <p:sldId id="611" r:id="rId8"/>
  </p:sldIdLst>
  <p:sldSz cx="9144000" cy="6858000" type="screen4x3"/>
  <p:notesSz cx="6934200" cy="92805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387" autoAdjust="0"/>
  </p:normalViewPr>
  <p:slideViewPr>
    <p:cSldViewPr>
      <p:cViewPr>
        <p:scale>
          <a:sx n="80" d="100"/>
          <a:sy n="80" d="100"/>
        </p:scale>
        <p:origin x="-1668" y="-2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784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359073" cy="215444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802.11-17/1467r1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2017-09-12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P802.11aj Report to EC on Approval to Forward Draft to </a:t>
            </a:r>
            <a:r>
              <a:rPr lang="en-US" altLang="zh-CN" sz="3200" b="1" dirty="0" err="1" smtClean="0">
                <a:solidFill>
                  <a:schemeClr val="tx2"/>
                </a:solidFill>
              </a:rPr>
              <a:t>RevCom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contains the report to the IEEE 802 Executive Committee in support of a request for approval to send IEEE P802.11aj Draft 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9.0 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to </a:t>
            </a:r>
            <a:r>
              <a:rPr lang="en-GB" altLang="zh-CN" sz="2400" b="1" kern="0" dirty="0" err="1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RevCom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.</a:t>
            </a:r>
            <a:r>
              <a:rPr lang="en-GB" altLang="zh-CN" sz="2400" dirty="0" smtClean="0">
                <a:ea typeface="ＭＳ Ｐゴシック" pitchFamily="34" charset="-128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was approved during the plenary session of the 802.11 working group on 15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September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xx yes, x no , x 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Sponsor Ballot Results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6562576"/>
              </p:ext>
            </p:extLst>
          </p:nvPr>
        </p:nvGraphicFramePr>
        <p:xfrm>
          <a:off x="683567" y="1772815"/>
          <a:ext cx="7848872" cy="457755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8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9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78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78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78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69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788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1189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9147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293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June 25,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GB" altLang="zh-CN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6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04, 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GB" altLang="zh-CN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24, 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8.0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9.0</a:t>
                      </a:r>
                      <a:endParaRPr kumimoji="0" lang="en-GB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236587"/>
              </p:ext>
            </p:extLst>
          </p:nvPr>
        </p:nvGraphicFramePr>
        <p:xfrm>
          <a:off x="1043608" y="1916832"/>
          <a:ext cx="6403109" cy="3599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33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1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 (32 T, 32 E, 11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June 25,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(20 T, 8 E, 3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04, 2017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(11 T, 2 E, 2 G)</a:t>
                      </a:r>
                      <a:endParaRPr kumimoji="0" lang="en-GB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August 24, 2017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8.0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altLang="zh-CN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Sponsor 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9.0</a:t>
                      </a:r>
                    </a:p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8" name="Textfeld 8"/>
          <p:cNvSpPr txBox="1"/>
          <p:nvPr/>
        </p:nvSpPr>
        <p:spPr>
          <a:xfrm>
            <a:off x="971600" y="5805264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There </a:t>
            </a:r>
            <a:r>
              <a:rPr lang="en-US" altLang="zh-CN" sz="1400" b="1" dirty="0" smtClean="0"/>
              <a:t>is </a:t>
            </a:r>
            <a:r>
              <a:rPr lang="en-US" sz="1400" b="1" dirty="0" smtClean="0"/>
              <a:t>no unsatisfied comment left as the final approval rate is 100%.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Mandatory Coordination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4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00947966"/>
              </p:ext>
            </p:extLst>
          </p:nvPr>
        </p:nvGraphicFramePr>
        <p:xfrm>
          <a:off x="685800" y="1524000"/>
          <a:ext cx="7772400" cy="3379749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09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11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1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Timeline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519322776"/>
              </p:ext>
            </p:extLst>
          </p:nvPr>
        </p:nvGraphicFramePr>
        <p:xfrm>
          <a:off x="611560" y="2192248"/>
          <a:ext cx="8229600" cy="356616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D5.0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2017-04-21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zh-CN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approval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153385</TotalTime>
  <Words>560</Words>
  <Application>Microsoft Office PowerPoint</Application>
  <PresentationFormat>全屏显示(4:3)</PresentationFormat>
  <Paragraphs>176</Paragraphs>
  <Slides>7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幻灯片 1</vt:lpstr>
      <vt:lpstr>幻灯片 2</vt:lpstr>
      <vt:lpstr>Sponsor Ballot Results – P802.11aj</vt:lpstr>
      <vt:lpstr>Sponsor Ballot Comments – P802.11aj</vt:lpstr>
      <vt:lpstr>Mandatory Coordination</vt:lpstr>
      <vt:lpstr>TGaj Timeline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Jiamin Chen</cp:lastModifiedBy>
  <cp:revision>4140</cp:revision>
  <cp:lastPrinted>1998-02-10T13:28:06Z</cp:lastPrinted>
  <dcterms:created xsi:type="dcterms:W3CDTF">2007-04-17T18:10:23Z</dcterms:created>
  <dcterms:modified xsi:type="dcterms:W3CDTF">2017-09-13T11:09:46Z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1481168070</vt:lpwstr>
  </property>
  <property fmtid="{D5CDD505-2E9C-101B-9397-08002B2CF9AE}" pid="6" name="_2015_ms_pID_725343">
    <vt:lpwstr>(2)jbHSzJDa6Rhy9q4/zuB32HRJ36E0OepcSEshbN/1hn83gYqAkPyXAVYM8TZFHxviO8r3rztp
59Y5vlrfdwlj03TXd8uhTt2C6yAxgSgH4s2xvGCNfv7aQprY9C3lgiCrjIKhGqn+P2UjoyTY
ux/CQVrp6a/lhAD2lgUTNDQHzTdazPPaAOq60cpDZ3hy8mtpzZdK47rYpR2af8CgWBn7cGmp
6bmhnApWu64G25sVAl</vt:lpwstr>
  </property>
  <property fmtid="{D5CDD505-2E9C-101B-9397-08002B2CF9AE}" pid="7" name="_2015_ms_pID_7253431">
    <vt:lpwstr>vtAqIqK/M6Qct9Zq/8JcSMgjYqlJccZEGu6YOGcR9LDb+Hg4wh/OHB
40Fws+KVLz8nYZDvoJaMM+BG0egOnSj5I0r7YEFA1WR+XGXPIoohQXONYy0CicWa0zDhBEU7
xoBwTlT5efCyxGu13lC2WZNX3kBxFzX7l02JyQfquo0ExZk3XdBPEZZNsdVeDvVkh3jrWUmx
ugJdnyW9Js5o644E</vt:lpwstr>
  </property>
</Properties>
</file>