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48" r:id="rId2"/>
    <p:sldId id="449" r:id="rId3"/>
    <p:sldId id="602" r:id="rId4"/>
    <p:sldId id="604" r:id="rId5"/>
    <p:sldId id="629" r:id="rId6"/>
    <p:sldId id="626" r:id="rId7"/>
    <p:sldId id="611" r:id="rId8"/>
  </p:sldIdLst>
  <p:sldSz cx="9144000" cy="6858000" type="screen4x3"/>
  <p:notesSz cx="6934200" cy="9280525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9387" autoAdjust="0"/>
  </p:normalViewPr>
  <p:slideViewPr>
    <p:cSldViewPr>
      <p:cViewPr>
        <p:scale>
          <a:sx n="90" d="100"/>
          <a:sy n="90" d="100"/>
        </p:scale>
        <p:origin x="-1398" y="-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2784" y="-78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802.11-17/xxxxr0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42893" y="8982075"/>
            <a:ext cx="13753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</a:t>
            </a:r>
            <a:r>
              <a:rPr lang="en-US" dirty="0"/>
              <a:t>/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802.11-16/</a:t>
            </a:r>
            <a:r>
              <a:rPr lang="en-US" dirty="0" err="1" smtClean="0"/>
              <a:t>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07260" y="8985250"/>
            <a:ext cx="13369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359073" cy="215444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xxxx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45DC9AC9-EAA8-401A-B70A-F187E0BF0C2A}" type="slidenum">
              <a:rPr lang="en-US" altLang="zh-CN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90737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26930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68DDD5A-3682-499C-BA38-9EBBE651821E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26930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517830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26930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517830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26930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517830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517830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26930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Jiamin Chen /Huawei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68DDD5A-3682-499C-BA38-9EBBE651821E}" type="slidenum">
              <a:rPr lang="en-US" altLang="zh-CN" smtClean="0"/>
              <a:pPr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715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279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93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213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674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547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702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662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421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94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742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536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291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Jiamin Chen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8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dirty="0" smtClean="0"/>
              <a:t>doc.: IEEE </a:t>
            </a:r>
            <a:r>
              <a:rPr lang="en-US" altLang="zh-CN" sz="1800" b="1" dirty="0" smtClean="0"/>
              <a:t>802.11-17/1467r0</a:t>
            </a:r>
            <a:endParaRPr lang="en-US" altLang="zh-CN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September 2017</a:t>
            </a:r>
            <a:endParaRPr lang="en-US" altLang="zh-CN" sz="1800" dirty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7FFBB0B3-AD33-44BA-8B37-4C7E9D1EE6B5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2017-09-12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 dirty="0" smtClean="0"/>
              <a:t>Author(s):</a:t>
            </a:r>
            <a:endParaRPr lang="en-US" altLang="zh-CN" sz="2000" dirty="0"/>
          </a:p>
        </p:txBody>
      </p:sp>
      <p:sp>
        <p:nvSpPr>
          <p:cNvPr id="28679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 smtClean="0">
                <a:solidFill>
                  <a:schemeClr val="tx2"/>
                </a:solidFill>
              </a:rPr>
              <a:t>P802.11aj Report to EC on Approval to Forward Draft to </a:t>
            </a:r>
            <a:r>
              <a:rPr lang="en-US" altLang="zh-CN" sz="3200" b="1" dirty="0" err="1" smtClean="0">
                <a:solidFill>
                  <a:schemeClr val="tx2"/>
                </a:solidFill>
              </a:rPr>
              <a:t>RevCom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50908867"/>
              </p:ext>
            </p:extLst>
          </p:nvPr>
        </p:nvGraphicFramePr>
        <p:xfrm>
          <a:off x="854075" y="3071813"/>
          <a:ext cx="7226300" cy="1450975"/>
        </p:xfrm>
        <a:graphic>
          <a:graphicData uri="http://schemas.openxmlformats.org/presentationml/2006/ole">
            <p:oleObj spid="_x0000_s28767" name="Document" r:id="rId4" imgW="9104835" imgH="1824715" progId="Word.Document.8">
              <p:embed/>
            </p:oleObj>
          </a:graphicData>
        </a:graphic>
      </p:graphicFrame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D6BE815-0371-47F0-9123-A193831FD0E8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Introduction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1844824"/>
            <a:ext cx="84582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GB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This document contains the report to the IEEE 802 Executive Committee in support of a request for approval to send IEEE P802.11aj Draft 8.0 to </a:t>
            </a:r>
            <a:r>
              <a:rPr lang="en-GB" altLang="zh-CN" sz="2400" b="1" kern="0" dirty="0" err="1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RevCom</a:t>
            </a:r>
            <a:r>
              <a:rPr lang="en-GB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.</a:t>
            </a:r>
            <a:r>
              <a:rPr lang="en-GB" altLang="zh-CN" sz="2400" dirty="0" smtClean="0">
                <a:ea typeface="ＭＳ Ｐゴシック" pitchFamily="34" charset="-128"/>
              </a:rPr>
              <a:t> 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GB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This document was approved during the plenary session of the 802.11 working group on 15</a:t>
            </a:r>
            <a:r>
              <a:rPr lang="en-GB" altLang="zh-CN" sz="2400" b="1" kern="0" baseline="3000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th</a:t>
            </a:r>
            <a:r>
              <a:rPr lang="en-GB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 September 2017.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Passed in the Working Group xx yes, x no , x abstain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altLang="zh-CN" sz="2400" b="1" kern="0" dirty="0" smtClean="0">
              <a:solidFill>
                <a:srgbClr val="000000"/>
              </a:solidFill>
              <a:latin typeface="Times New Roman"/>
              <a:ea typeface="ＭＳ Ｐゴシック" pitchFamily="34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475413"/>
            <a:ext cx="561499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07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September 2017</a:t>
            </a:r>
            <a:endParaRPr lang="en-US" altLang="zh-CN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>
                <a:ea typeface="ＭＳ Ｐゴシック" pitchFamily="34" charset="-128"/>
              </a:rPr>
              <a:t>Sponsor Ballot Results – P802.11aj</a:t>
            </a:r>
            <a:endParaRPr lang="en-US" altLang="en-US" dirty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September 2017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11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96562576"/>
              </p:ext>
            </p:extLst>
          </p:nvPr>
        </p:nvGraphicFramePr>
        <p:xfrm>
          <a:off x="683567" y="1772815"/>
          <a:ext cx="7848872" cy="412481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4401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748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3204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692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8788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8788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8788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692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487886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611896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1008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April 21,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TGaj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95892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June 25,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Sponsor 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TGaj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</a:t>
                      </a:r>
                      <a:endParaRPr lang="en-GB" altLang="zh-CN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</a:t>
                      </a:r>
                      <a:endParaRPr lang="en-GB" sz="1400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63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August 04, 2017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936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Sponsor  Ballot for </a:t>
                      </a:r>
                      <a:r>
                        <a:rPr kumimoji="0" lang="en-GB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TGaj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7.0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</a:t>
                      </a:r>
                      <a:endParaRPr lang="en-GB" altLang="zh-CN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</a:t>
                      </a:r>
                      <a:endParaRPr lang="en-GB" sz="1400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040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August 24, 2017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936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Sponsor  Ballot for </a:t>
                      </a:r>
                      <a:r>
                        <a:rPr kumimoji="0" lang="en-GB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TGaj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8.0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</a:t>
                      </a:r>
                      <a:endParaRPr lang="en-GB" sz="1400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>
                <a:solidFill>
                  <a:schemeClr val="tx1"/>
                </a:solidFill>
                <a:ea typeface="ＭＳ Ｐゴシック" pitchFamily="34" charset="-128"/>
              </a:rPr>
              <a:t>Sponsor Ballot Comments – P802.11aj</a:t>
            </a:r>
            <a:endParaRPr lang="en-US" altLang="en-US" dirty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September 2017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7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43236587"/>
              </p:ext>
            </p:extLst>
          </p:nvPr>
        </p:nvGraphicFramePr>
        <p:xfrm>
          <a:off x="1043608" y="1916832"/>
          <a:ext cx="6403109" cy="294000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4337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11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l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April 21,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TGaj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 (32 T, 32 E, 11 G)</a:t>
                      </a:r>
                      <a:endParaRPr kumimoji="0" lang="en-GB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l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June 25,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Sponsor 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TGaj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 (20 T, 8 E, 3 G)</a:t>
                      </a:r>
                      <a:endParaRPr kumimoji="0" lang="en-GB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marL="857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August 04, 2017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936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Sponsor  Ballot for </a:t>
                      </a:r>
                      <a:r>
                        <a:rPr kumimoji="0" lang="en-GB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TGaj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7.0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 (11 T, 2 E, 2 G)</a:t>
                      </a:r>
                      <a:endParaRPr kumimoji="0" lang="en-GB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marL="857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August 24, 2017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936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Sponsor  Ballot for </a:t>
                      </a:r>
                      <a:r>
                        <a:rPr kumimoji="0" lang="en-GB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TGaj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8.0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altLang="zh-CN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feld 8"/>
          <p:cNvSpPr txBox="1"/>
          <p:nvPr/>
        </p:nvSpPr>
        <p:spPr>
          <a:xfrm>
            <a:off x="971600" y="5373216"/>
            <a:ext cx="6336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Note: There </a:t>
            </a:r>
            <a:r>
              <a:rPr lang="en-US" altLang="zh-CN" sz="1400" b="1" dirty="0" smtClean="0"/>
              <a:t>is </a:t>
            </a:r>
            <a:r>
              <a:rPr lang="en-US" sz="1400" b="1" dirty="0" smtClean="0"/>
              <a:t>no </a:t>
            </a:r>
            <a:r>
              <a:rPr lang="en-US" sz="1400" b="1" dirty="0" smtClean="0"/>
              <a:t>unsatisfied comment left </a:t>
            </a:r>
            <a:r>
              <a:rPr lang="en-US" sz="1400" b="1" dirty="0" smtClean="0"/>
              <a:t>as the final approval rate is 100%.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>
                <a:solidFill>
                  <a:schemeClr val="tx1"/>
                </a:solidFill>
                <a:ea typeface="ＭＳ Ｐゴシック" pitchFamily="34" charset="-128"/>
              </a:rPr>
              <a:t>Mandatory Coordination</a:t>
            </a:r>
            <a:endParaRPr lang="en-US" altLang="en-US" dirty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September 2017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8" name="Group 47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800947966"/>
              </p:ext>
            </p:extLst>
          </p:nvPr>
        </p:nvGraphicFramePr>
        <p:xfrm>
          <a:off x="685800" y="1524000"/>
          <a:ext cx="7772400" cy="3379749"/>
        </p:xfrm>
        <a:graphic>
          <a:graphicData uri="http://schemas.openxmlformats.org/drawingml/2006/table">
            <a:tbl>
              <a:tblPr/>
              <a:tblGrid>
                <a:gridCol w="3200400"/>
                <a:gridCol w="1219200"/>
                <a:gridCol w="1409700"/>
                <a:gridCol w="1943100"/>
              </a:tblGrid>
              <a:tr h="8091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7112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D3.0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October 2016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0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1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US" altLang="zh-CN" dirty="0" err="1" smtClean="0"/>
              <a:t>TGaj</a:t>
            </a:r>
            <a:r>
              <a:rPr lang="en-US" altLang="zh-CN" dirty="0" smtClean="0"/>
              <a:t> Timeline</a:t>
            </a:r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September 2017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7" name="Group 3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3519322776"/>
              </p:ext>
            </p:extLst>
          </p:nvPr>
        </p:nvGraphicFramePr>
        <p:xfrm>
          <a:off x="611560" y="2192248"/>
          <a:ext cx="8229600" cy="3108960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Initial Sponsor Ballot on D5.0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2017-03-22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 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2017-04-21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1st Recirculation Sponsor Ballot on D6.0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2017-06-15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2017-06-25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D7.0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2017-07-25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2017-08-04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D8.0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2017-08-14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2017-08-24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for approval to proceed to </a:t>
                      </a:r>
                      <a:r>
                        <a:rPr kumimoji="0" lang="en-US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TBD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Posting to </a:t>
                      </a:r>
                      <a:r>
                        <a:rPr kumimoji="0" lang="en-US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TBD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 algn="ctr">
              <a:buNone/>
            </a:pPr>
            <a:r>
              <a:rPr lang="en-US" altLang="zh-CN" sz="4400" dirty="0" smtClean="0"/>
              <a:t>Thank You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557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152808</TotalTime>
  <Words>533</Words>
  <Application>Microsoft Office PowerPoint</Application>
  <PresentationFormat>全屏显示(4:3)</PresentationFormat>
  <Paragraphs>168</Paragraphs>
  <Slides>7</Slides>
  <Notes>7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幻灯片 1</vt:lpstr>
      <vt:lpstr>幻灯片 2</vt:lpstr>
      <vt:lpstr>Sponsor Ballot Results – P802.11aj</vt:lpstr>
      <vt:lpstr>Sponsor Ballot Comments – P802.11aj</vt:lpstr>
      <vt:lpstr>Mandatory Coordination</vt:lpstr>
      <vt:lpstr>TGaj Timeline</vt:lpstr>
      <vt:lpstr> </vt:lpstr>
    </vt:vector>
  </TitlesOfParts>
  <Company>Huawei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Jiamin CHEN</dc:creator>
  <cp:lastModifiedBy>lenovo</cp:lastModifiedBy>
  <cp:revision>4134</cp:revision>
  <cp:lastPrinted>1998-02-10T13:28:06Z</cp:lastPrinted>
  <dcterms:created xsi:type="dcterms:W3CDTF">2007-04-17T18:10:23Z</dcterms:created>
  <dcterms:modified xsi:type="dcterms:W3CDTF">2017-09-12T02:12:59Z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1481168070</vt:lpwstr>
  </property>
  <property fmtid="{D5CDD505-2E9C-101B-9397-08002B2CF9AE}" pid="6" name="_2015_ms_pID_725343">
    <vt:lpwstr>(2)jbHSzJDa6Rhy9q4/zuB32HRJ36E0OepcSEshbN/1hn83gYqAkPyXAVYM8TZFHxviO8r3rztp
59Y5vlrfdwlj03TXd8uhTt2C6yAxgSgH4s2xvGCNfv7aQprY9C3lgiCrjIKhGqn+P2UjoyTY
ux/CQVrp6a/lhAD2lgUTNDQHzTdazPPaAOq60cpDZ3hy8mtpzZdK47rYpR2af8CgWBn7cGmp
6bmhnApWu64G25sVAl</vt:lpwstr>
  </property>
  <property fmtid="{D5CDD505-2E9C-101B-9397-08002B2CF9AE}" pid="7" name="_2015_ms_pID_7253431">
    <vt:lpwstr>vtAqIqK/M6Qct9Zq/8JcSMgjYqlJccZEGu6YOGcR9LDb+Hg4wh/OHB
40Fws+KVLz8nYZDvoJaMM+BG0egOnSj5I0r7YEFA1WR+XGXPIoohQXONYy0CicWa0zDhBEU7
xoBwTlT5efCyxGu13lC2WZNX3kBxFzX7l02JyQfquo0ExZk3XdBPEZZNsdVeDvVkh3jrWUmx
ugJdnyW9Js5o644E</vt:lpwstr>
  </property>
</Properties>
</file>