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1" r:id="rId2"/>
    <p:sldId id="282" r:id="rId3"/>
    <p:sldId id="310" r:id="rId4"/>
    <p:sldId id="295" r:id="rId5"/>
    <p:sldId id="311" r:id="rId6"/>
    <p:sldId id="314" r:id="rId7"/>
    <p:sldId id="315" r:id="rId8"/>
    <p:sldId id="316" r:id="rId9"/>
    <p:sldId id="317" r:id="rId10"/>
    <p:sldId id="270" r:id="rId11"/>
    <p:sldId id="292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" y="3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802.11-17/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1426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WUP CCA Problem</a:t>
            </a:r>
            <a:endParaRPr lang="en-US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2017-09-10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082259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Narrow band signal part of WUP can cause CCA problem due to its narrow signal bandwidth</a:t>
            </a:r>
          </a:p>
          <a:p>
            <a:r>
              <a:rPr lang="en-US" altLang="ko-KR" dirty="0" smtClean="0"/>
              <a:t>Especially, the CCA problem could be observed frequently in wideband and OBSS scenario</a:t>
            </a:r>
          </a:p>
          <a:p>
            <a:r>
              <a:rPr lang="en-US" altLang="ko-KR" dirty="0" smtClean="0"/>
              <a:t>In order to minimize CCA problem, duration of WUP narrow band signal part shall be minimized</a:t>
            </a:r>
          </a:p>
          <a:p>
            <a:r>
              <a:rPr lang="en-US" altLang="ko-KR" dirty="0" smtClean="0"/>
              <a:t>Full-band WUP structure could prevent CCA problem</a:t>
            </a:r>
          </a:p>
          <a:p>
            <a:r>
              <a:rPr lang="en-US" altLang="ko-KR" dirty="0" smtClean="0"/>
              <a:t>FDM WUP or expanded WUP can be considered as a Full-band WUP structure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11-17-0575-01 </a:t>
            </a:r>
            <a:r>
              <a:rPr lang="en-US" altLang="ko-KR" sz="2000" dirty="0"/>
              <a:t>“Specification Framework for </a:t>
            </a:r>
            <a:r>
              <a:rPr lang="en-US" altLang="ko-KR" sz="2000" dirty="0" err="1" smtClean="0"/>
              <a:t>TGba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11-17-1013-01 </a:t>
            </a:r>
            <a:r>
              <a:rPr lang="en-US" altLang="ko-KR" sz="2000" dirty="0"/>
              <a:t>“Considerations </a:t>
            </a:r>
            <a:r>
              <a:rPr lang="en-US" altLang="ko-KR" sz="2000" dirty="0" smtClean="0"/>
              <a:t>on WUP </a:t>
            </a:r>
            <a:r>
              <a:rPr lang="en-US" altLang="ko-KR" sz="2000" dirty="0"/>
              <a:t>bandwidth and </a:t>
            </a:r>
            <a:r>
              <a:rPr lang="en-US" altLang="ko-KR" sz="2000" dirty="0" smtClean="0"/>
              <a:t>CCA”</a:t>
            </a:r>
          </a:p>
          <a:p>
            <a:pPr marL="0" indent="0">
              <a:buNone/>
            </a:pPr>
            <a:r>
              <a:rPr lang="en-US" altLang="ko-KR" sz="2000" dirty="0" smtClean="0"/>
              <a:t>[3] 11-17-1017-02 “</a:t>
            </a:r>
            <a:r>
              <a:rPr lang="en-GB" altLang="ko-KR" sz="2000" dirty="0"/>
              <a:t>Variable signal bandwidth of the wake-up signal for enhanced WUR </a:t>
            </a:r>
            <a:r>
              <a:rPr lang="en-GB" altLang="ko-KR" sz="2000" dirty="0" smtClean="0"/>
              <a:t>performance”</a:t>
            </a:r>
            <a:r>
              <a:rPr lang="en-US" altLang="ko-KR" sz="2000" dirty="0" smtClean="0"/>
              <a:t> 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WUP consists of full-bandwidth legacy preamble part and narrow band 11ba specific part[1]</a:t>
            </a:r>
          </a:p>
          <a:p>
            <a:pPr lvl="1"/>
            <a:r>
              <a:rPr lang="en-US" altLang="ko-KR" sz="1800" dirty="0"/>
              <a:t>R.3.1.A: A 20MHz non-HT preamble is prepended in any WUR PPDU, including L-STF, L-LTF and L-SIG fields. A 20MHz OFDM symbol, with tone spacing 312.5 KHz and BPSK, and duration of 4 us, is present immediately after the L-SIG field and right before the narrow band portion of any WUR </a:t>
            </a:r>
            <a:r>
              <a:rPr lang="en-US" altLang="ko-KR" sz="1800" dirty="0" smtClean="0"/>
              <a:t>PPDU</a:t>
            </a:r>
            <a:r>
              <a:rPr lang="en-US" altLang="ko-KR" sz="1800" dirty="0"/>
              <a:t>.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We have determined narrow-band tone population for unicast WUP in the last meeting</a:t>
            </a:r>
          </a:p>
          <a:p>
            <a:r>
              <a:rPr lang="en-US" altLang="ko-KR" sz="2200" dirty="0" smtClean="0"/>
              <a:t>WUR payload uses OOK for its 11ba specific part[1]</a:t>
            </a:r>
          </a:p>
          <a:p>
            <a:pPr lvl="1"/>
            <a:r>
              <a:rPr lang="en-GB" altLang="ko-KR" sz="1800" dirty="0"/>
              <a:t>Use OOK for modulation of the payload portion of the wake-up packet. The Preamble design is TBD. The operation in DFS channels is TBD</a:t>
            </a:r>
            <a:r>
              <a:rPr lang="en-GB" altLang="ko-KR" sz="1800" dirty="0" smtClean="0"/>
              <a:t>.</a:t>
            </a:r>
            <a:endParaRPr lang="ko-KR" altLang="ko-KR" sz="1800" dirty="0" smtClean="0"/>
          </a:p>
          <a:p>
            <a:pPr lvl="1"/>
            <a:r>
              <a:rPr lang="en-US" altLang="ko-KR" sz="1800" dirty="0" smtClean="0"/>
              <a:t>The OOK waveform of wake-up packet is generated by populating 13 802.11 OFDM subcarriers for unicast WUP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PSD of WUP and CCA problem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5497417"/>
            <a:ext cx="8229600" cy="13605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PSD of narrow band signal is much higher than 20MHz signal but legacy CCA is performed based on 20MHz[2]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598" y="1653520"/>
            <a:ext cx="6093327" cy="366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Ideal scenario for WUP CCA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978305" y="1763688"/>
            <a:ext cx="3708495" cy="50943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Even though legacy STAs may not detect WUR signal part, L-preamble part (-82dB) can protect overall WUP</a:t>
            </a:r>
          </a:p>
          <a:p>
            <a:r>
              <a:rPr lang="en-US" altLang="ko-KR" dirty="0" smtClean="0"/>
              <a:t>In order to use L-SIG protection, legacy STAs are required to decode L-preamble part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8" y="1523999"/>
            <a:ext cx="5408109" cy="490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 packet CCA on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239068"/>
            <a:ext cx="8229600" cy="26189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CCA problem on WUP packet only occurs if L-preamble is not received and decoded correctly</a:t>
            </a:r>
          </a:p>
          <a:p>
            <a:r>
              <a:rPr lang="en-US" altLang="ko-KR" dirty="0" smtClean="0"/>
              <a:t>If a WUP uses 4MHz band, at most 7 dB of CCA misjudgment could occur to legacy STAs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870857" y="2380343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1901371" y="2380343"/>
            <a:ext cx="1567543" cy="1103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468914" y="2648857"/>
            <a:ext cx="4659086" cy="566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870857" y="3483428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V="1">
            <a:off x="4905829" y="3483430"/>
            <a:ext cx="0" cy="381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4067632" y="3854554"/>
            <a:ext cx="2766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Receive signal from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77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1661505" y="2931885"/>
            <a:ext cx="2310420" cy="11027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Busy by one BSS signal(1)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 packet CCA </a:t>
            </a:r>
            <a:r>
              <a:rPr lang="en-US" altLang="ko-KR" dirty="0" smtClean="0"/>
              <a:t>scenarios for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840214"/>
            <a:ext cx="8229600" cy="2017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Because WUP can be overlapped by one BSS signals(1), STAs could not received L-preamble part of WUP</a:t>
            </a:r>
          </a:p>
          <a:p>
            <a:r>
              <a:rPr lang="en-US" altLang="ko-KR" dirty="0" smtClean="0"/>
              <a:t>Or, STAs could wake up after L-preamble part by its power saving protocols(2)</a:t>
            </a:r>
            <a:endParaRPr lang="en-US" altLang="ko-KR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870857" y="1828801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1938693" y="1828801"/>
            <a:ext cx="1567543" cy="1103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4773303" y="2931885"/>
            <a:ext cx="3083915" cy="11027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Transmission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/>
        </p:nvCxnSpPr>
        <p:spPr>
          <a:xfrm>
            <a:off x="860166" y="4034668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-10020" y="2655619"/>
            <a:ext cx="164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Primary of two BSSs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506236" y="2097315"/>
            <a:ext cx="4659086" cy="566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cxnSp>
        <p:nvCxnSpPr>
          <p:cNvPr id="29" name="직선 화살표 연결선 28"/>
          <p:cNvCxnSpPr/>
          <p:nvPr/>
        </p:nvCxnSpPr>
        <p:spPr>
          <a:xfrm flipV="1">
            <a:off x="4240401" y="4034668"/>
            <a:ext cx="0" cy="381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2268375" y="4416058"/>
            <a:ext cx="4062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Or (2)Wake-up after L-preamble part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99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 packet CCA </a:t>
            </a:r>
            <a:r>
              <a:rPr lang="en-US" altLang="ko-KR" dirty="0" smtClean="0"/>
              <a:t>scenarios for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840214"/>
            <a:ext cx="8229600" cy="2017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Secondary channel CCA is performed during PIFS duration only, so any STAs cannot sense narrow-band signal part could interfere and be interfered by WUP in secondary channel</a:t>
            </a:r>
            <a:endParaRPr lang="en-US" altLang="ko-KR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1031616" y="2017691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2110143" y="2017691"/>
            <a:ext cx="1567543" cy="1103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1031616" y="3120776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4519515" y="2017691"/>
            <a:ext cx="3509154" cy="2205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Transmission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06104" y="3542559"/>
            <a:ext cx="1533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Primary CH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/>
        </p:nvCxnSpPr>
        <p:spPr>
          <a:xfrm>
            <a:off x="1031616" y="4223558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-195439" y="2367681"/>
            <a:ext cx="2336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Secondary CH</a:t>
            </a:r>
          </a:p>
          <a:p>
            <a:pPr algn="ctr"/>
            <a:r>
              <a:rPr lang="en-US" altLang="ko-KR" dirty="0" smtClean="0"/>
              <a:t>(OBSS Primary CH)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677686" y="2286205"/>
            <a:ext cx="4659086" cy="566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3" name="대각선 방향의 모서리가 잘린 사각형 2"/>
          <p:cNvSpPr/>
          <p:nvPr/>
        </p:nvSpPr>
        <p:spPr>
          <a:xfrm flipH="1">
            <a:off x="3730294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대각선 방향의 모서리가 잘린 사각형 15"/>
          <p:cNvSpPr/>
          <p:nvPr/>
        </p:nvSpPr>
        <p:spPr>
          <a:xfrm flipH="1">
            <a:off x="3886032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대각선 방향의 모서리가 잘린 사각형 17"/>
          <p:cNvSpPr/>
          <p:nvPr/>
        </p:nvSpPr>
        <p:spPr>
          <a:xfrm flipH="1">
            <a:off x="4041770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대각선 방향의 모서리가 잘린 사각형 19"/>
          <p:cNvSpPr/>
          <p:nvPr/>
        </p:nvSpPr>
        <p:spPr>
          <a:xfrm flipH="1">
            <a:off x="4201689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대각선 방향의 모서리가 잘린 사각형 20"/>
          <p:cNvSpPr/>
          <p:nvPr/>
        </p:nvSpPr>
        <p:spPr>
          <a:xfrm flipH="1">
            <a:off x="4361608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8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solution – FDM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164376"/>
            <a:ext cx="8229600" cy="223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Lowering PSD could be a solution to the CCA problem</a:t>
            </a:r>
          </a:p>
          <a:p>
            <a:r>
              <a:rPr lang="en-US" altLang="ko-KR" dirty="0" smtClean="0"/>
              <a:t>FDM structure[3] of WUP could be a solution</a:t>
            </a:r>
          </a:p>
          <a:p>
            <a:r>
              <a:rPr lang="en-US" altLang="ko-KR" dirty="0" smtClean="0"/>
              <a:t>Dummy signal could be used for unicast WUPs even though there are no more STAs to wake up</a:t>
            </a:r>
            <a:endParaRPr lang="en-US" altLang="ko-KR" dirty="0"/>
          </a:p>
        </p:txBody>
      </p:sp>
      <p:sp>
        <p:nvSpPr>
          <p:cNvPr id="13" name="직사각형 12"/>
          <p:cNvSpPr/>
          <p:nvPr/>
        </p:nvSpPr>
        <p:spPr>
          <a:xfrm>
            <a:off x="1498019" y="1996014"/>
            <a:ext cx="1567543" cy="1654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065562" y="2184905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3065562" y="2661687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3065562" y="3113372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46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solution – Extended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106276"/>
            <a:ext cx="8229600" cy="22945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Lowering PSD could be a solution of the CCA problem</a:t>
            </a:r>
          </a:p>
          <a:p>
            <a:r>
              <a:rPr lang="en-US" altLang="ko-KR" dirty="0" smtClean="0"/>
              <a:t>Full-band WUP may not cause the CCA problem and WUR could receive it with narrow bandwidth because the WUP is OOK modulated</a:t>
            </a:r>
          </a:p>
          <a:p>
            <a:r>
              <a:rPr lang="en-US" altLang="ko-KR" dirty="0" smtClean="0"/>
              <a:t>Specific extended tone sequence or WUR Rx bandwidth could be either standard issue or not</a:t>
            </a:r>
            <a:endParaRPr lang="en-US" altLang="ko-KR" dirty="0"/>
          </a:p>
        </p:txBody>
      </p:sp>
      <p:sp>
        <p:nvSpPr>
          <p:cNvPr id="13" name="직사각형 12"/>
          <p:cNvSpPr/>
          <p:nvPr/>
        </p:nvSpPr>
        <p:spPr>
          <a:xfrm>
            <a:off x="1498019" y="1996014"/>
            <a:ext cx="1567543" cy="1654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065562" y="1992326"/>
            <a:ext cx="4659086" cy="58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Extended band signal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3065562" y="2579126"/>
            <a:ext cx="4659086" cy="4825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3065562" y="3061711"/>
            <a:ext cx="4659086" cy="588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Extended band signal</a:t>
            </a: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4905829" y="2579126"/>
            <a:ext cx="322327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25217" y="3650339"/>
            <a:ext cx="4387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25217" y="1995615"/>
            <a:ext cx="4387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905829" y="3061710"/>
            <a:ext cx="322327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0" y="2451950"/>
            <a:ext cx="164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WUP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Bandwidth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7583647" y="2497253"/>
            <a:ext cx="164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WUR Rx Bandwidth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87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12121</TotalTime>
  <Words>600</Words>
  <Application>Microsoft Office PowerPoint</Application>
  <PresentationFormat>화면 슬라이드 쇼(4:3)</PresentationFormat>
  <Paragraphs>68</Paragraphs>
  <Slides>11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PSD of WUP and CCA problem</vt:lpstr>
      <vt:lpstr>Ideal scenario for WUP CCA</vt:lpstr>
      <vt:lpstr>Mid packet CCA on WUP</vt:lpstr>
      <vt:lpstr>Mid packet CCA scenarios for WUP</vt:lpstr>
      <vt:lpstr>Mid packet CCA scenarios for WUP</vt:lpstr>
      <vt:lpstr>Possible solution – FDM WUP</vt:lpstr>
      <vt:lpstr>Possible solution – Extended WUP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229</cp:revision>
  <dcterms:created xsi:type="dcterms:W3CDTF">2016-07-06T00:57:14Z</dcterms:created>
  <dcterms:modified xsi:type="dcterms:W3CDTF">2017-09-10T19:23:57Z</dcterms:modified>
</cp:coreProperties>
</file>