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48" r:id="rId2"/>
    <p:sldId id="550" r:id="rId3"/>
    <p:sldId id="578" r:id="rId4"/>
    <p:sldId id="582" r:id="rId5"/>
    <p:sldId id="581" r:id="rId6"/>
    <p:sldId id="580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>
        <p:scale>
          <a:sx n="90" d="100"/>
          <a:sy n="90" d="100"/>
        </p:scale>
        <p:origin x="-125" y="8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September,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802.11-17/1376r0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09600"/>
          </a:xfrm>
        </p:spPr>
        <p:txBody>
          <a:bodyPr/>
          <a:lstStyle/>
          <a:p>
            <a:r>
              <a:rPr lang="en-US" altLang="zh-TW" sz="2400" dirty="0" smtClean="0"/>
              <a:t>Usage of Doppler Bit in 11ax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447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2016-09-02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066800" y="2209800"/>
          <a:ext cx="7391400" cy="38382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9812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j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j-lt"/>
                        <a:ea typeface="Times New Roman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j-lt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 smtClean="0">
                        <a:latin typeface="+mj-lt"/>
                        <a:ea typeface="Times New Roman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200" dirty="0" smtClean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Arial"/>
                        </a:rPr>
                        <a:t>Hongyuan Zhang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Arial"/>
                        </a:rPr>
                        <a:t>Rui Cao</a:t>
                      </a: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Arial"/>
                        </a:rPr>
                        <a:t>Bin Tian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Arial"/>
                        </a:rPr>
                        <a:t>Ross Yu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Arial"/>
                        </a:rPr>
                        <a:t>David Yang</a:t>
                      </a: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Arial"/>
                        </a:rPr>
                        <a:t>Jinsoo</a:t>
                      </a:r>
                      <a:r>
                        <a:rPr lang="en-US" sz="1200" baseline="0" dirty="0" smtClean="0">
                          <a:latin typeface="+mj-lt"/>
                          <a:ea typeface="Times New Roman"/>
                          <a:cs typeface="Arial"/>
                        </a:rPr>
                        <a:t>  Choi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Arial"/>
                        </a:rPr>
                        <a:t>Eunsung Park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Arial"/>
                        </a:rPr>
                        <a:t>Dongguk Lim</a:t>
                      </a: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Arial"/>
                        </a:rPr>
                        <a:t>LGE</a:t>
                      </a: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67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Time-varying Channels and Mid-amble</a:t>
            </a:r>
            <a:endParaRPr lang="en-US" sz="3200" dirty="0"/>
          </a:p>
        </p:txBody>
      </p:sp>
      <p:sp>
        <p:nvSpPr>
          <p:cNvPr id="1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704856" cy="482453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Channel variation is one important feature of channel condition and should be feedback to assist the transmitter for following transmissions.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Mid-amble is adopted in 11ax to combat time-varying channel conditions by enabling channel tracking [1-2].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Mid-amble is used to re-estimate or tracking the time-varying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Mid-amble appears after a fixed duration, for example, a fixed number of symbols.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This fixed duration is named as the mid-amble duration, say </a:t>
            </a:r>
            <a:r>
              <a:rPr lang="en-US" sz="1400" i="1" dirty="0" smtClean="0"/>
              <a:t>M</a:t>
            </a:r>
            <a:r>
              <a:rPr lang="en-US" sz="1400" dirty="0" smtClean="0"/>
              <a:t> symbols.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657600"/>
            <a:ext cx="6934200" cy="66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6760"/>
          </a:xfrm>
        </p:spPr>
        <p:txBody>
          <a:bodyPr>
            <a:normAutofit/>
          </a:bodyPr>
          <a:lstStyle/>
          <a:p>
            <a:r>
              <a:rPr lang="en-US" dirty="0" smtClean="0"/>
              <a:t>Dual use of Doppler bit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57200" y="1412776"/>
            <a:ext cx="8363272" cy="47435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When packet length is larger than the mid-amble duration, Doppler bit is used to indicate if there exist mid-ambles in the packet. </a:t>
            </a:r>
          </a:p>
          <a:p>
            <a:pPr marL="685800" lvl="2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The receiver can detect time-variation of channels based on the received packet and mid-ambles. </a:t>
            </a:r>
          </a:p>
          <a:p>
            <a:pPr marL="742950" lvl="2" indent="-342900">
              <a:buFont typeface="Arial" pitchFamily="34" charset="0"/>
              <a:buChar char="•"/>
            </a:pPr>
            <a:r>
              <a:rPr lang="en-US" dirty="0" smtClean="0"/>
              <a:t>Note a transmitter can transmit a packet with mid-amble without knowing the channel condition just like use of different GIs.</a:t>
            </a:r>
          </a:p>
          <a:p>
            <a:pPr marL="342900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When packet length is not larger than the mid-amble duration, then Doppler bit is used as an indication if channel is time varying. (The packet can not contain any mid-amble anyway.)</a:t>
            </a:r>
          </a:p>
          <a:p>
            <a:pPr marL="685800" lvl="2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/>
              <a:t>Note in this scenario the receiver is not able to detect time-variation of channels since the received packet is short. </a:t>
            </a:r>
          </a:p>
          <a:p>
            <a:pPr marL="742950" lvl="2" indent="-342900">
              <a:buFont typeface="Arial" pitchFamily="34" charset="0"/>
              <a:buChar char="•"/>
            </a:pPr>
            <a:r>
              <a:rPr lang="en-US" dirty="0" smtClean="0"/>
              <a:t>In this scenario, it is important for the receiver to get the information of time-varying channel to help its following transmissions.   </a:t>
            </a:r>
          </a:p>
          <a:p>
            <a:pPr marL="1085850" lvl="3" indent="-342900">
              <a:buFont typeface="Arial" pitchFamily="34" charset="0"/>
              <a:buChar char="•"/>
            </a:pPr>
            <a:r>
              <a:rPr lang="en-US" dirty="0" smtClean="0"/>
              <a:t>For example, an AP received a PS-poll from a STA, knowing if the channel is time-varying can help AP to configure the following transmissions to the STA.  </a:t>
            </a:r>
          </a:p>
          <a:p>
            <a:pPr marL="342900" lvl="1" indent="-342900">
              <a:buClr>
                <a:schemeClr val="accent1"/>
              </a:buClr>
              <a:buFont typeface="Lucida Grande"/>
              <a:buChar char="▪"/>
            </a:pPr>
            <a:endParaRPr lang="en-US" dirty="0" smtClean="0"/>
          </a:p>
          <a:p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dirty="0" smtClean="0"/>
              <a:t>Advantages of Using Doppler Bit as an Indication for Short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Problems of link adaptation under Doppler condition:</a:t>
            </a:r>
          </a:p>
          <a:p>
            <a:pPr lvl="1"/>
            <a:r>
              <a:rPr lang="en-US" sz="1600" dirty="0" smtClean="0"/>
              <a:t>HE link adaptation information is carried in HE Variant HT Control field .</a:t>
            </a:r>
          </a:p>
          <a:p>
            <a:pPr lvl="1"/>
            <a:r>
              <a:rPr lang="en-US" sz="1600" dirty="0" smtClean="0"/>
              <a:t>However, HE Variant HT Control field are not included in all control frames, such as PS-poll, ACK, and BA. </a:t>
            </a:r>
          </a:p>
          <a:p>
            <a:pPr lvl="1"/>
            <a:r>
              <a:rPr lang="en-US" sz="1600" dirty="0" smtClean="0"/>
              <a:t>Control frames are short packets therefore those control frames can not be used to estimate Doppler condition of the channel. </a:t>
            </a:r>
          </a:p>
          <a:p>
            <a:r>
              <a:rPr lang="en-US" dirty="0" smtClean="0"/>
              <a:t>Also, time-varying channel is timely information, unsolicited feedbacks are not prompt.  </a:t>
            </a:r>
          </a:p>
          <a:p>
            <a:r>
              <a:rPr lang="en-US" dirty="0" smtClean="0"/>
              <a:t>For AMPDU transmission, the immediate BA feedback is very useful for link adaptation for re-transmission when channel are time-varying.</a:t>
            </a:r>
          </a:p>
          <a:p>
            <a:r>
              <a:rPr lang="en-US" dirty="0" smtClean="0"/>
              <a:t>Using Doppler bit in HE-SIGA as Doppler indication is a perfect solution for short packets (such as control frames).  </a:t>
            </a:r>
          </a:p>
          <a:p>
            <a:pPr lvl="1"/>
            <a:r>
              <a:rPr lang="en-US" sz="1600" dirty="0" smtClean="0"/>
              <a:t>The Doppler bit is wasted otherwise because the packet does not contain any </a:t>
            </a:r>
            <a:r>
              <a:rPr lang="en-US" sz="1600" dirty="0" err="1" smtClean="0"/>
              <a:t>midable</a:t>
            </a:r>
            <a:r>
              <a:rPr lang="en-US" sz="1600" dirty="0" smtClean="0"/>
              <a:t> no matter Doppler bit is set to “0” or “1”. </a:t>
            </a:r>
          </a:p>
          <a:p>
            <a:pPr lvl="1"/>
            <a:r>
              <a:rPr lang="en-US" sz="1600" dirty="0" smtClean="0"/>
              <a:t>The indication is prompt since it is in HE-SIGA: especially for those control frames using HE format.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the dual use of Doppler bit as followings?</a:t>
            </a:r>
          </a:p>
          <a:p>
            <a:pPr lvl="1"/>
            <a:r>
              <a:rPr lang="en-GB" dirty="0" smtClean="0"/>
              <a:t>In an HE SU PPDU, HE ER SU PPDU, or HE MU PPDU, if the Doppler field of HE-SIG-A field is set to 1 and </a:t>
            </a:r>
            <a:r>
              <a:rPr lang="en-US" i="1" dirty="0" smtClean="0"/>
              <a:t>N</a:t>
            </a:r>
            <a:r>
              <a:rPr lang="en-US" sz="1100" i="1" dirty="0" smtClean="0"/>
              <a:t>SYM</a:t>
            </a:r>
            <a:r>
              <a:rPr lang="en-US" i="1" dirty="0" smtClean="0"/>
              <a:t>≤ N</a:t>
            </a:r>
            <a:r>
              <a:rPr lang="en-US" sz="900" i="1" dirty="0" smtClean="0"/>
              <a:t>MA</a:t>
            </a:r>
            <a:r>
              <a:rPr lang="en-US" i="1" dirty="0" smtClean="0"/>
              <a:t> </a:t>
            </a:r>
            <a:r>
              <a:rPr lang="en-GB" i="1" dirty="0" smtClean="0"/>
              <a:t>+1</a:t>
            </a:r>
            <a:r>
              <a:rPr lang="en-GB" dirty="0" smtClean="0"/>
              <a:t>, there is no </a:t>
            </a:r>
            <a:r>
              <a:rPr lang="en-GB" dirty="0" err="1" smtClean="0"/>
              <a:t>Midamble</a:t>
            </a:r>
            <a:r>
              <a:rPr lang="en-GB" dirty="0" smtClean="0"/>
              <a:t> present in the current PPDU. In this case, the Doppler field setting to 1 indicates that the current channel between the transmitter and the recipient is with high channel Doppler, and </a:t>
            </a:r>
            <a:r>
              <a:rPr lang="en-GB" dirty="0" err="1" smtClean="0"/>
              <a:t>midamble</a:t>
            </a:r>
            <a:r>
              <a:rPr lang="en-GB" dirty="0" smtClean="0"/>
              <a:t> is recommended for the PPDUs of the reverse link. </a:t>
            </a:r>
            <a:endParaRPr lang="en-US" sz="16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659435" y="6475413"/>
            <a:ext cx="18844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Jianhan Liu,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+mj-lt"/>
              </a:rPr>
              <a:t>[1]  “802.11AX </a:t>
            </a:r>
            <a:r>
              <a:rPr lang="en-US" sz="1800" dirty="0" err="1" smtClean="0">
                <a:latin typeface="+mj-lt"/>
              </a:rPr>
              <a:t>Midamble</a:t>
            </a:r>
            <a:r>
              <a:rPr lang="en-US" sz="1800" dirty="0" smtClean="0">
                <a:latin typeface="+mj-lt"/>
              </a:rPr>
              <a:t> Design for Doppler”, </a:t>
            </a:r>
            <a:r>
              <a:rPr lang="en-GB" sz="1800" kern="1200" dirty="0" smtClean="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IEEE 802.11-17/0734r1, Hongyuan Zhang, etc. </a:t>
            </a:r>
          </a:p>
          <a:p>
            <a:r>
              <a:rPr lang="en-GB" sz="1800" kern="1200" dirty="0" smtClean="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[2] “</a:t>
            </a:r>
            <a:r>
              <a:rPr lang="en-US" sz="1800" dirty="0" smtClean="0"/>
              <a:t>Thoughts on Doppler Design in 802.11ax</a:t>
            </a:r>
            <a:r>
              <a:rPr lang="en-GB" sz="1800" kern="1200" dirty="0" smtClean="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”, </a:t>
            </a:r>
            <a:r>
              <a:rPr lang="en-GB" sz="18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IEEE 802.11-17/0773r2, </a:t>
            </a:r>
            <a:r>
              <a:rPr lang="en-US" sz="1800" dirty="0" smtClean="0">
                <a:ea typeface="Times New Roman"/>
                <a:cs typeface="Arial"/>
              </a:rPr>
              <a:t>Lochan Verma, etc.</a:t>
            </a:r>
          </a:p>
          <a:p>
            <a:endParaRPr lang="en-US" sz="1800" dirty="0">
              <a:latin typeface="+mj-lt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659435" y="6475413"/>
            <a:ext cx="18844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Jianhan Liu,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110644</TotalTime>
  <Words>720</Words>
  <Application>Microsoft Office PowerPoint</Application>
  <PresentationFormat>On-screen Show (4:3)</PresentationFormat>
  <Paragraphs>87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802-11-Submission</vt:lpstr>
      <vt:lpstr>Usage of Doppler Bit in 11ax</vt:lpstr>
      <vt:lpstr>Time-varying Channels and Mid-amble</vt:lpstr>
      <vt:lpstr>Dual use of Doppler bit</vt:lpstr>
      <vt:lpstr>Advantages of Using Doppler Bit as an Indication for Short Packets</vt:lpstr>
      <vt:lpstr>Straw poll #1</vt:lpstr>
      <vt:lpstr>References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mtk30143</cp:lastModifiedBy>
  <cp:revision>1970</cp:revision>
  <cp:lastPrinted>1998-02-10T13:28:06Z</cp:lastPrinted>
  <dcterms:created xsi:type="dcterms:W3CDTF">2007-05-21T21:00:37Z</dcterms:created>
  <dcterms:modified xsi:type="dcterms:W3CDTF">2017-09-08T17:29:46Z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-581459129</vt:i4>
  </property>
  <property fmtid="{D5CDD505-2E9C-101B-9397-08002B2CF9AE}" pid="4" name="_EmailSubject">
    <vt:lpwstr>the slides on dual use of Doppler bit</vt:lpwstr>
  </property>
  <property fmtid="{D5CDD505-2E9C-101B-9397-08002B2CF9AE}" pid="5" name="_AuthorEmail">
    <vt:lpwstr>Tianyu.Wu@mediatek.com</vt:lpwstr>
  </property>
  <property fmtid="{D5CDD505-2E9C-101B-9397-08002B2CF9AE}" pid="6" name="_AuthorEmailDisplayName">
    <vt:lpwstr>Tianyu Wu</vt:lpwstr>
  </property>
  <property fmtid="{D5CDD505-2E9C-101B-9397-08002B2CF9AE}" pid="7" name="_PreviousAdHocReviewCycleID">
    <vt:i4>-1867346206</vt:i4>
  </property>
</Properties>
</file>