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3" r:id="rId2"/>
    <p:sldId id="527" r:id="rId3"/>
    <p:sldId id="530" r:id="rId4"/>
    <p:sldId id="532" r:id="rId5"/>
    <p:sldId id="535" r:id="rId6"/>
    <p:sldId id="533" r:id="rId7"/>
    <p:sldId id="471" r:id="rId8"/>
    <p:sldId id="470" r:id="rId9"/>
    <p:sldId id="536" r:id="rId10"/>
    <p:sldId id="537" r:id="rId11"/>
    <p:sldId id="534" r:id="rId12"/>
    <p:sldId id="525" r:id="rId13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30"/>
            <p14:sldId id="532"/>
            <p14:sldId id="535"/>
            <p14:sldId id="533"/>
            <p14:sldId id="471"/>
            <p14:sldId id="470"/>
            <p14:sldId id="536"/>
            <p14:sldId id="537"/>
            <p14:sldId id="534"/>
            <p14:sldId id="5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802.11-17/1356r0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Duty cycle mode STA’s PS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2017-09-10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the information included in the broadcast wake-up packet (The size of the information is TBD)?</a:t>
            </a:r>
          </a:p>
          <a:p>
            <a:pPr lvl="1"/>
            <a:r>
              <a:rPr lang="en-US" altLang="ko-KR" dirty="0" smtClean="0"/>
              <a:t>Option 1: Sequence number of the packet </a:t>
            </a:r>
          </a:p>
          <a:p>
            <a:pPr lvl="1"/>
            <a:r>
              <a:rPr lang="en-US" altLang="ko-KR" dirty="0" smtClean="0"/>
              <a:t>Option 2: Check Beacon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53399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For option 1: A sequence number (SN) is included in a broadcast wake-up frame</a:t>
            </a:r>
          </a:p>
          <a:p>
            <a:pPr lvl="2"/>
            <a:r>
              <a:rPr lang="en-US" altLang="ko-KR" dirty="0"/>
              <a:t>A value of </a:t>
            </a:r>
            <a:r>
              <a:rPr lang="en-US" altLang="ko-KR" dirty="0" smtClean="0"/>
              <a:t>SN field </a:t>
            </a:r>
            <a:r>
              <a:rPr lang="en-US" altLang="ko-KR" dirty="0"/>
              <a:t>is increased when a </a:t>
            </a:r>
            <a:r>
              <a:rPr lang="en-US" altLang="ko-KR" dirty="0" smtClean="0"/>
              <a:t>broadcast wake-up frame is different from the previously sent broadcast wake-up frame</a:t>
            </a:r>
          </a:p>
          <a:p>
            <a:pPr lvl="1"/>
            <a:r>
              <a:rPr lang="en-US" altLang="ko-KR" dirty="0" smtClean="0"/>
              <a:t>For option 2:A </a:t>
            </a:r>
            <a:r>
              <a:rPr lang="en-US" altLang="ko-KR" dirty="0"/>
              <a:t>Check Beacon field is included in a broadcast wake-up frame for system parameter update of WUR STAs</a:t>
            </a:r>
          </a:p>
          <a:p>
            <a:pPr lvl="2"/>
            <a:r>
              <a:rPr lang="en-US" altLang="ko-KR" dirty="0"/>
              <a:t>A value of Check Beacon field is increased when a critical update occurs to any of the element inside Beacon according to the rule defined in 11.2.3.17 TIM Broadcast [2</a:t>
            </a:r>
            <a:r>
              <a:rPr lang="en-US" altLang="ko-KR" dirty="0" smtClean="0"/>
              <a:t>]</a:t>
            </a:r>
          </a:p>
          <a:p>
            <a:r>
              <a:rPr lang="en-US" altLang="ko-KR" i="1" dirty="0" smtClean="0"/>
              <a:t>One of both options will be removed by the result of SP2</a:t>
            </a:r>
            <a:endParaRPr lang="en-US" altLang="ko-KR" i="1" dirty="0"/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7981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For option 1: </a:t>
            </a:r>
            <a:r>
              <a:rPr lang="en-US" altLang="ko-KR" dirty="0"/>
              <a:t>When a WUR STA receives a B-WUF including the SN </a:t>
            </a:r>
            <a:r>
              <a:rPr lang="en-US" altLang="ko-KR" dirty="0" smtClean="0"/>
              <a:t>value that is different from the </a:t>
            </a:r>
            <a:r>
              <a:rPr lang="en-US" altLang="ko-KR" dirty="0"/>
              <a:t>previously received </a:t>
            </a:r>
            <a:r>
              <a:rPr lang="en-US" altLang="ko-KR" dirty="0" smtClean="0"/>
              <a:t>SN, </a:t>
            </a:r>
            <a:r>
              <a:rPr lang="en-US" altLang="ko-KR" dirty="0"/>
              <a:t>the STA can ignore the currently received B-WUF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option 2: WUR </a:t>
            </a:r>
            <a:r>
              <a:rPr lang="en-US" altLang="ko-KR" dirty="0"/>
              <a:t>STA </a:t>
            </a:r>
            <a:r>
              <a:rPr lang="en-US" altLang="ko-KR" dirty="0" smtClean="0"/>
              <a:t>attempts </a:t>
            </a:r>
            <a:r>
              <a:rPr lang="en-US" altLang="ko-KR" dirty="0"/>
              <a:t>to receive the next </a:t>
            </a:r>
            <a:r>
              <a:rPr lang="en-US" altLang="ko-KR" dirty="0" smtClean="0"/>
              <a:t>WLAN Beacon </a:t>
            </a:r>
            <a:r>
              <a:rPr lang="en-US" altLang="ko-KR" dirty="0"/>
              <a:t>frame when it receives Check Beacon field that contains a value that is different from the previously received Check Beacon </a:t>
            </a:r>
            <a:r>
              <a:rPr lang="en-US" altLang="ko-KR" dirty="0" smtClean="0"/>
              <a:t>field</a:t>
            </a:r>
            <a:r>
              <a:rPr lang="en-US" altLang="ko-KR" dirty="0" smtClean="0"/>
              <a:t>. In </a:t>
            </a:r>
            <a:r>
              <a:rPr lang="en-US" altLang="ko-KR" dirty="0" smtClean="0"/>
              <a:t>this case, a WUR STA may enter the doze state until the next </a:t>
            </a:r>
            <a:r>
              <a:rPr lang="en-US" altLang="ko-KR" dirty="0" smtClean="0"/>
              <a:t>TBTT </a:t>
            </a:r>
          </a:p>
          <a:p>
            <a:r>
              <a:rPr lang="en-US" altLang="ko-KR" i="1" dirty="0"/>
              <a:t>One of both options will be removed by the result of </a:t>
            </a:r>
            <a:r>
              <a:rPr lang="en-US" altLang="ko-KR" i="1" dirty="0" smtClean="0"/>
              <a:t>SP2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7949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(17/0978r1)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Duty cycle mode in 11ba SFD [2]</a:t>
            </a:r>
          </a:p>
          <a:p>
            <a:pPr lvl="1"/>
            <a:r>
              <a:rPr lang="en-US" altLang="ko-KR" sz="1400" dirty="0" smtClean="0"/>
              <a:t>STAs </a:t>
            </a:r>
            <a:r>
              <a:rPr lang="en-US" altLang="ko-KR" sz="1400" dirty="0"/>
              <a:t>in duty cycle mode </a:t>
            </a:r>
            <a:r>
              <a:rPr lang="en-US" altLang="ko-KR" sz="1400" dirty="0" smtClean="0"/>
              <a:t>can receive </a:t>
            </a:r>
            <a:r>
              <a:rPr lang="en-US" altLang="ko-KR" sz="1400" dirty="0"/>
              <a:t>WUR packet from AP during their </a:t>
            </a:r>
            <a:r>
              <a:rPr lang="en-US" altLang="ko-KR" sz="1400" dirty="0" smtClean="0"/>
              <a:t>On-durations</a:t>
            </a:r>
          </a:p>
          <a:p>
            <a:r>
              <a:rPr lang="en-US" altLang="ko-KR" sz="1800" dirty="0" smtClean="0"/>
              <a:t>WUR </a:t>
            </a:r>
            <a:r>
              <a:rPr lang="en-US" altLang="ko-KR" sz="1800" dirty="0"/>
              <a:t>STA </a:t>
            </a:r>
            <a:r>
              <a:rPr lang="en-US" altLang="ko-KR" sz="1800" dirty="0" smtClean="0"/>
              <a:t>receiving Wake-Up </a:t>
            </a:r>
            <a:r>
              <a:rPr lang="en-US" altLang="ko-KR" sz="1800" dirty="0"/>
              <a:t>frame turns </a:t>
            </a:r>
            <a:r>
              <a:rPr lang="en-US" altLang="ko-KR" sz="1800" dirty="0" smtClean="0"/>
              <a:t>on </a:t>
            </a:r>
            <a:r>
              <a:rPr lang="en-US" altLang="ko-KR" sz="1800" dirty="0"/>
              <a:t>its PCR </a:t>
            </a:r>
            <a:r>
              <a:rPr lang="en-US" altLang="ko-KR" sz="1800" dirty="0" smtClean="0"/>
              <a:t>to receive WLAN frame</a:t>
            </a:r>
            <a:endParaRPr lang="en-US" altLang="ko-KR" sz="1800" dirty="0"/>
          </a:p>
          <a:p>
            <a:r>
              <a:rPr lang="en-US" altLang="ko-KR" sz="1800" dirty="0" smtClean="0"/>
              <a:t>AP can also send Broadcast Wake-Up Frame(B-WUF) to STAs during their On-Durations for the STAs to receive Beacon for the system parameter update</a:t>
            </a:r>
          </a:p>
          <a:p>
            <a:r>
              <a:rPr lang="en-US" altLang="ko-KR" sz="1800" dirty="0" smtClean="0"/>
              <a:t>If STAs in duty cycle mode wake up right after receiving B-WUF, the STAs will waste their power unnecessarily before Beacon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90288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67428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연결선 9"/>
          <p:cNvCxnSpPr/>
          <p:nvPr/>
        </p:nvCxnSpPr>
        <p:spPr bwMode="auto">
          <a:xfrm>
            <a:off x="685800" y="5528102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1208086" y="5299502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107114" y="567428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096000" y="5299502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685800" y="4918503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직사각형 16"/>
          <p:cNvSpPr/>
          <p:nvPr/>
        </p:nvSpPr>
        <p:spPr bwMode="auto">
          <a:xfrm>
            <a:off x="3411134" y="4614497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1295400" y="4614497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화살표 연결선 18"/>
          <p:cNvCxnSpPr/>
          <p:nvPr/>
        </p:nvCxnSpPr>
        <p:spPr bwMode="auto">
          <a:xfrm flipH="1">
            <a:off x="1485814" y="4926637"/>
            <a:ext cx="3127" cy="755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1371600" y="4918503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8600" y="47665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0208" y="539503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8299" y="566660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grpSp>
        <p:nvGrpSpPr>
          <p:cNvPr id="25" name="그룹 24"/>
          <p:cNvGrpSpPr/>
          <p:nvPr/>
        </p:nvGrpSpPr>
        <p:grpSpPr>
          <a:xfrm>
            <a:off x="1832256" y="5299501"/>
            <a:ext cx="2739744" cy="228601"/>
            <a:chOff x="1832256" y="4876799"/>
            <a:chExt cx="2968344" cy="228601"/>
          </a:xfrm>
        </p:grpSpPr>
        <p:cxnSp>
          <p:nvCxnSpPr>
            <p:cNvPr id="26" name="직선 연결선 2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직선 연결선 2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9" name="그룹 28"/>
          <p:cNvGrpSpPr/>
          <p:nvPr/>
        </p:nvGrpSpPr>
        <p:grpSpPr>
          <a:xfrm>
            <a:off x="1877287" y="5666601"/>
            <a:ext cx="2694712" cy="228601"/>
            <a:chOff x="1832256" y="4876799"/>
            <a:chExt cx="2968344" cy="228601"/>
          </a:xfrm>
        </p:grpSpPr>
        <p:cxnSp>
          <p:nvCxnSpPr>
            <p:cNvPr id="30" name="직선 연결선 29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직선 연결선 30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직선 연결선 3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9" name="직사각형 38"/>
          <p:cNvSpPr/>
          <p:nvPr/>
        </p:nvSpPr>
        <p:spPr bwMode="auto">
          <a:xfrm>
            <a:off x="747010" y="4614497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5291356" y="4614497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7348659" y="4615761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2209800" y="6101422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28226" y="5985932"/>
            <a:ext cx="16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Broadcast </a:t>
            </a:r>
          </a:p>
          <a:p>
            <a:r>
              <a:rPr lang="en-US" altLang="ko-KR" dirty="0" smtClean="0"/>
              <a:t>Wake-up frame</a:t>
            </a:r>
            <a:endParaRPr lang="ko-KR" altLang="en-US" dirty="0"/>
          </a:p>
        </p:txBody>
      </p:sp>
      <p:grpSp>
        <p:nvGrpSpPr>
          <p:cNvPr id="46" name="그룹 45"/>
          <p:cNvGrpSpPr/>
          <p:nvPr/>
        </p:nvGrpSpPr>
        <p:grpSpPr>
          <a:xfrm>
            <a:off x="5562600" y="6136867"/>
            <a:ext cx="607475" cy="230065"/>
            <a:chOff x="2748089" y="5793181"/>
            <a:chExt cx="2097542" cy="230065"/>
          </a:xfrm>
        </p:grpSpPr>
        <p:cxnSp>
          <p:nvCxnSpPr>
            <p:cNvPr id="47" name="직선 연결선 46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직선 연결선 47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0" name="직사각형 49"/>
          <p:cNvSpPr/>
          <p:nvPr/>
        </p:nvSpPr>
        <p:spPr bwMode="auto">
          <a:xfrm>
            <a:off x="533400" y="61613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46635" y="6019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3886200" y="610343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48894" y="6096630"/>
            <a:ext cx="115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213839" y="6019800"/>
            <a:ext cx="956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cxnSp>
        <p:nvCxnSpPr>
          <p:cNvPr id="63" name="직선 화살표 연결선 62"/>
          <p:cNvCxnSpPr/>
          <p:nvPr/>
        </p:nvCxnSpPr>
        <p:spPr bwMode="auto">
          <a:xfrm>
            <a:off x="1832256" y="5174736"/>
            <a:ext cx="1368144" cy="68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7" name="직선 화살표 연결선 66"/>
          <p:cNvCxnSpPr/>
          <p:nvPr/>
        </p:nvCxnSpPr>
        <p:spPr bwMode="auto">
          <a:xfrm flipV="1">
            <a:off x="7161023" y="6281407"/>
            <a:ext cx="695355" cy="28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7922457" y="5865538"/>
            <a:ext cx="115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Unnecessary </a:t>
            </a:r>
          </a:p>
          <a:p>
            <a:r>
              <a:rPr lang="en-US" altLang="ko-KR" dirty="0" smtClean="0"/>
              <a:t>Power consumption</a:t>
            </a:r>
            <a:endParaRPr lang="ko-KR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684535" y="4641504"/>
            <a:ext cx="45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….</a:t>
            </a:r>
            <a:endParaRPr lang="ko-KR" alt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698423" y="5202210"/>
            <a:ext cx="45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….</a:t>
            </a:r>
            <a:endParaRPr lang="ko-KR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711547" y="5556054"/>
            <a:ext cx="45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parameter update (</a:t>
            </a:r>
            <a:r>
              <a:rPr lang="en-US" altLang="ko-KR" dirty="0" smtClean="0"/>
              <a:t>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 value of Type field of WUR frame indicates the Broadcast WUR frame for Beacon reception</a:t>
            </a:r>
          </a:p>
          <a:p>
            <a:r>
              <a:rPr lang="en-US" altLang="ko-KR" sz="2000" dirty="0" smtClean="0"/>
              <a:t>WUR STA receiving the B-WUF for Beacon reception may enter the doze state until the end of the next TBTT</a:t>
            </a:r>
          </a:p>
          <a:p>
            <a:pPr lvl="1"/>
            <a:r>
              <a:rPr lang="en-US" altLang="ko-KR" sz="1600" dirty="0" smtClean="0"/>
              <a:t>That is, the STA may wake up at the next TBTT and attempt to receive the Beacon  </a:t>
            </a:r>
          </a:p>
          <a:p>
            <a:r>
              <a:rPr lang="en-US" altLang="ko-KR" sz="2000" dirty="0" smtClean="0"/>
              <a:t>The STA may return to the WUR immediately after receiving Beacon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746024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51742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85800" y="5371237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직사각형 9"/>
          <p:cNvSpPr/>
          <p:nvPr/>
        </p:nvSpPr>
        <p:spPr bwMode="auto">
          <a:xfrm>
            <a:off x="1208086" y="5142637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6107114" y="551742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096000" y="5142637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685800" y="4761638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3411134" y="445763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1295400" y="4457632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1485814" y="4769772"/>
            <a:ext cx="3127" cy="755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직선 화살표 연결선 16"/>
          <p:cNvCxnSpPr/>
          <p:nvPr/>
        </p:nvCxnSpPr>
        <p:spPr bwMode="auto">
          <a:xfrm>
            <a:off x="1371600" y="4761638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8600" y="460963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0208" y="52381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8299" y="55097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grpSp>
        <p:nvGrpSpPr>
          <p:cNvPr id="21" name="그룹 20"/>
          <p:cNvGrpSpPr/>
          <p:nvPr/>
        </p:nvGrpSpPr>
        <p:grpSpPr>
          <a:xfrm>
            <a:off x="3276600" y="5142636"/>
            <a:ext cx="685800" cy="228601"/>
            <a:chOff x="1832256" y="4876799"/>
            <a:chExt cx="2968344" cy="228601"/>
          </a:xfrm>
        </p:grpSpPr>
        <p:cxnSp>
          <p:nvCxnSpPr>
            <p:cNvPr id="22" name="직선 연결선 21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직선 연결선 22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직선 연결선 23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5" name="그룹 24"/>
          <p:cNvGrpSpPr/>
          <p:nvPr/>
        </p:nvGrpSpPr>
        <p:grpSpPr>
          <a:xfrm>
            <a:off x="3276599" y="5509736"/>
            <a:ext cx="685801" cy="228601"/>
            <a:chOff x="1832256" y="4876799"/>
            <a:chExt cx="2968344" cy="228601"/>
          </a:xfrm>
        </p:grpSpPr>
        <p:cxnSp>
          <p:nvCxnSpPr>
            <p:cNvPr id="26" name="직선 연결선 2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직선 연결선 2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9" name="직사각형 28"/>
          <p:cNvSpPr/>
          <p:nvPr/>
        </p:nvSpPr>
        <p:spPr bwMode="auto">
          <a:xfrm>
            <a:off x="747010" y="445763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5291356" y="445763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7348659" y="4458896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09800" y="5944557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27054" y="5939764"/>
            <a:ext cx="135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B-WUF for Beacon reception</a:t>
            </a:r>
            <a:endParaRPr lang="ko-KR" altLang="en-US" dirty="0"/>
          </a:p>
        </p:txBody>
      </p:sp>
      <p:grpSp>
        <p:nvGrpSpPr>
          <p:cNvPr id="34" name="그룹 33"/>
          <p:cNvGrpSpPr/>
          <p:nvPr/>
        </p:nvGrpSpPr>
        <p:grpSpPr>
          <a:xfrm>
            <a:off x="5562600" y="5980002"/>
            <a:ext cx="607475" cy="230065"/>
            <a:chOff x="2748089" y="5793181"/>
            <a:chExt cx="2097542" cy="230065"/>
          </a:xfrm>
        </p:grpSpPr>
        <p:cxnSp>
          <p:nvCxnSpPr>
            <p:cNvPr id="35" name="직선 연결선 34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8" name="직사각형 37"/>
          <p:cNvSpPr/>
          <p:nvPr/>
        </p:nvSpPr>
        <p:spPr bwMode="auto">
          <a:xfrm>
            <a:off x="533400" y="600443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46635" y="58629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3886200" y="594657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48894" y="5939765"/>
            <a:ext cx="115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213839" y="5862935"/>
            <a:ext cx="956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cxnSp>
        <p:nvCxnSpPr>
          <p:cNvPr id="43" name="직선 화살표 연결선 42"/>
          <p:cNvCxnSpPr/>
          <p:nvPr/>
        </p:nvCxnSpPr>
        <p:spPr bwMode="auto">
          <a:xfrm>
            <a:off x="1832256" y="5017871"/>
            <a:ext cx="1368144" cy="68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 flipV="1">
            <a:off x="7161023" y="6124542"/>
            <a:ext cx="695355" cy="28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922457" y="5991311"/>
            <a:ext cx="115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Doze state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289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parameter update (</a:t>
            </a:r>
            <a:r>
              <a:rPr lang="en-US" altLang="ko-KR" dirty="0" smtClean="0"/>
              <a:t>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send the same B-WUF indicating Beacon reception during other STAs’ On-Durations and send the same B-WUF several times during a period for reliability of the B-WUF</a:t>
            </a:r>
          </a:p>
          <a:p>
            <a:pPr lvl="1"/>
            <a:r>
              <a:rPr lang="en-US" altLang="ko-KR" sz="1800" dirty="0" smtClean="0"/>
              <a:t>In this case, the always-on WUR STAs will receive the same B-WUF several times and wake up several times unnecessarily</a:t>
            </a:r>
          </a:p>
          <a:p>
            <a:r>
              <a:rPr lang="en-US" altLang="ko-KR" dirty="0" smtClean="0"/>
              <a:t>AP need to include in B-WUF the </a:t>
            </a:r>
            <a:r>
              <a:rPr lang="en-US" altLang="ko-KR" dirty="0"/>
              <a:t>information </a:t>
            </a:r>
            <a:r>
              <a:rPr lang="en-US" altLang="ko-KR" dirty="0" smtClean="0"/>
              <a:t>to </a:t>
            </a:r>
            <a:r>
              <a:rPr lang="en-US" altLang="ko-KR" dirty="0"/>
              <a:t>avoid the unnecessary wake-up of the WUR STAs by receiving the same </a:t>
            </a:r>
            <a:r>
              <a:rPr lang="en-US" altLang="ko-KR" dirty="0" smtClean="0"/>
              <a:t>B-WUF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42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parameter update </a:t>
            </a:r>
            <a:r>
              <a:rPr lang="en-US" altLang="ko-KR" dirty="0" smtClean="0"/>
              <a:t>(3/4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 smtClean="0"/>
              <a:t>1: </a:t>
            </a:r>
            <a:r>
              <a:rPr lang="en-US" altLang="ko-KR" sz="2000" dirty="0" smtClean="0"/>
              <a:t>AP </a:t>
            </a:r>
            <a:r>
              <a:rPr lang="en-US" altLang="ko-KR" sz="2000" dirty="0"/>
              <a:t>includes the </a:t>
            </a:r>
            <a:r>
              <a:rPr lang="en-US" altLang="ko-KR" sz="2000" dirty="0" smtClean="0"/>
              <a:t>sequence </a:t>
            </a:r>
            <a:r>
              <a:rPr lang="en-US" altLang="ko-KR" sz="2000" dirty="0" smtClean="0"/>
              <a:t>number(SN) </a:t>
            </a:r>
            <a:r>
              <a:rPr lang="en-US" altLang="ko-KR" sz="2000" dirty="0" smtClean="0"/>
              <a:t>field </a:t>
            </a:r>
            <a:r>
              <a:rPr lang="en-US" altLang="ko-KR" sz="2000" dirty="0"/>
              <a:t>in </a:t>
            </a:r>
            <a:r>
              <a:rPr lang="en-US" altLang="ko-KR" sz="2000" dirty="0" smtClean="0"/>
              <a:t>B-WUF</a:t>
            </a:r>
          </a:p>
          <a:p>
            <a:r>
              <a:rPr lang="en-US" altLang="ko-KR" sz="2000" dirty="0" smtClean="0"/>
              <a:t>Whenever AP send a B-WUF which is </a:t>
            </a:r>
            <a:r>
              <a:rPr lang="en-US" altLang="ko-KR" sz="2000" dirty="0" smtClean="0"/>
              <a:t>different from the previously sent B-WUF, it increases the sequence number by 1</a:t>
            </a:r>
          </a:p>
          <a:p>
            <a:r>
              <a:rPr lang="en-US" altLang="ko-KR" sz="2000" dirty="0" smtClean="0"/>
              <a:t>When a WUR STA receives a B-WUF including the SN with the same value as the value of </a:t>
            </a:r>
            <a:r>
              <a:rPr lang="en-US" altLang="ko-KR" sz="2000" dirty="0" smtClean="0"/>
              <a:t>SN included in</a:t>
            </a:r>
            <a:r>
              <a:rPr lang="en-US" altLang="ko-KR" sz="2000" dirty="0" smtClean="0"/>
              <a:t> the previously received B-WUF, the STA can ignore the currently received B-WUF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744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parameter update </a:t>
            </a:r>
            <a:r>
              <a:rPr lang="en-US" altLang="ko-KR" dirty="0" smtClean="0"/>
              <a:t>(4/4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 smtClean="0"/>
              <a:t>2: </a:t>
            </a:r>
            <a:r>
              <a:rPr lang="en-US" altLang="ko-KR" sz="2000" dirty="0" smtClean="0"/>
              <a:t>AP </a:t>
            </a:r>
            <a:r>
              <a:rPr lang="en-US" altLang="ko-KR" sz="2000" dirty="0"/>
              <a:t>includes the Check Beacon field in </a:t>
            </a:r>
            <a:r>
              <a:rPr lang="en-US" altLang="ko-KR" sz="2000" dirty="0" smtClean="0"/>
              <a:t>B-WUF</a:t>
            </a:r>
            <a:endParaRPr lang="en-US" altLang="ko-KR" sz="2000" dirty="0"/>
          </a:p>
          <a:p>
            <a:pPr lvl="1"/>
            <a:r>
              <a:rPr lang="en-US" altLang="ko-KR" sz="1600" dirty="0"/>
              <a:t>A value of Check Beacon field is increased when a critical update occurs to any of the element inside Beacon according to the rule defined in 11.2.3.17 TIM Broadcast [3</a:t>
            </a:r>
            <a:r>
              <a:rPr lang="en-US" altLang="ko-KR" sz="1600" dirty="0" smtClean="0"/>
              <a:t>]</a:t>
            </a:r>
            <a:endParaRPr lang="en-US" altLang="ko-KR" sz="1800" dirty="0" smtClean="0"/>
          </a:p>
          <a:p>
            <a:r>
              <a:rPr lang="en-US" altLang="ko-KR" sz="2000" dirty="0" smtClean="0"/>
              <a:t>WUR </a:t>
            </a:r>
            <a:r>
              <a:rPr lang="en-US" altLang="ko-KR" sz="2000" dirty="0"/>
              <a:t>STA </a:t>
            </a:r>
            <a:r>
              <a:rPr lang="en-US" altLang="ko-KR" sz="2000" dirty="0" smtClean="0"/>
              <a:t>attempts to receive </a:t>
            </a:r>
            <a:r>
              <a:rPr lang="en-US" altLang="ko-KR" sz="2000" dirty="0"/>
              <a:t>the next Beacon frame when it receives </a:t>
            </a:r>
            <a:r>
              <a:rPr lang="en-US" altLang="ko-KR" sz="2000" dirty="0" smtClean="0"/>
              <a:t>Check </a:t>
            </a:r>
            <a:r>
              <a:rPr lang="en-US" altLang="ko-KR" sz="2000" dirty="0"/>
              <a:t>Beacon field that contains a value that is different from the previously received </a:t>
            </a:r>
            <a:r>
              <a:rPr lang="en-US" altLang="ko-KR" sz="2000" dirty="0" smtClean="0"/>
              <a:t>Check </a:t>
            </a:r>
            <a:r>
              <a:rPr lang="en-US" altLang="ko-KR" sz="2000" dirty="0"/>
              <a:t>Beacon </a:t>
            </a:r>
            <a:r>
              <a:rPr lang="en-US" altLang="ko-KR" sz="2000" dirty="0" smtClean="0"/>
              <a:t>field</a:t>
            </a:r>
            <a:endParaRPr lang="en-US" altLang="ko-KR" sz="2000" dirty="0"/>
          </a:p>
          <a:p>
            <a:r>
              <a:rPr lang="en-US" altLang="ko-KR" sz="2000" dirty="0" smtClean="0"/>
              <a:t>WUR STA can ignore </a:t>
            </a:r>
            <a:r>
              <a:rPr lang="en-US" altLang="ko-KR" sz="2000" dirty="0" smtClean="0"/>
              <a:t>a received B-WUF </a:t>
            </a:r>
            <a:r>
              <a:rPr lang="en-US" altLang="ko-KR" sz="2000" dirty="0" smtClean="0"/>
              <a:t>if the B-WUF includes the Check Beacon field with the same value as the value of Check Beacon field included in the previously received B-WUF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92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</a:t>
            </a:r>
            <a:r>
              <a:rPr lang="en-US" altLang="ko-KR" sz="2000" dirty="0"/>
              <a:t>avoid the unnecessary wake-up of WUR STA by receiving the </a:t>
            </a:r>
            <a:r>
              <a:rPr lang="en-US" altLang="ko-KR" sz="2000" dirty="0" smtClean="0"/>
              <a:t>B-WUF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the AP </a:t>
            </a:r>
            <a:r>
              <a:rPr lang="en-US" altLang="ko-KR" sz="2000" dirty="0" smtClean="0"/>
              <a:t>should include the information for WUR STA to </a:t>
            </a:r>
            <a:r>
              <a:rPr lang="en-US" altLang="ko-KR" sz="2000" dirty="0"/>
              <a:t>avoid the unnecessary wake-up </a:t>
            </a:r>
            <a:r>
              <a:rPr lang="en-US" altLang="ko-KR" sz="2000" dirty="0" smtClean="0"/>
              <a:t>when the STA receives </a:t>
            </a:r>
            <a:r>
              <a:rPr lang="en-US" altLang="ko-KR" sz="2000" dirty="0"/>
              <a:t>the B-WUF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1: </a:t>
            </a:r>
            <a:r>
              <a:rPr lang="en-US" altLang="ko-KR" sz="2000" dirty="0" smtClean="0"/>
              <a:t>AP </a:t>
            </a:r>
            <a:r>
              <a:rPr lang="en-US" altLang="ko-KR" sz="2000" dirty="0"/>
              <a:t>includes the </a:t>
            </a:r>
            <a:r>
              <a:rPr lang="en-US" altLang="ko-KR" sz="2000" dirty="0" smtClean="0"/>
              <a:t>Sequence </a:t>
            </a:r>
            <a:r>
              <a:rPr lang="en-US" altLang="ko-KR" sz="2000" dirty="0" smtClean="0"/>
              <a:t>Number field </a:t>
            </a:r>
            <a:r>
              <a:rPr lang="en-US" altLang="ko-KR" sz="2000" dirty="0" smtClean="0"/>
              <a:t>in B-WUF</a:t>
            </a:r>
          </a:p>
          <a:p>
            <a:r>
              <a:rPr lang="en-US" altLang="ko-KR" sz="2000" dirty="0" smtClean="0"/>
              <a:t>Option 2: </a:t>
            </a:r>
            <a:r>
              <a:rPr lang="en-US" altLang="ko-KR" sz="2000" dirty="0"/>
              <a:t>AP includes the Check Beacon field in </a:t>
            </a:r>
            <a:r>
              <a:rPr lang="en-US" altLang="ko-KR" sz="2000" dirty="0" smtClean="0"/>
              <a:t>B-WUF</a:t>
            </a: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11-17-0978-02-00ba, </a:t>
            </a:r>
            <a:r>
              <a:rPr lang="en-US" altLang="ko-KR" dirty="0"/>
              <a:t>Power saving operation for WUR STAs in duty cycle mode</a:t>
            </a:r>
            <a:endParaRPr lang="en-US" altLang="ko-KR" dirty="0" smtClean="0"/>
          </a:p>
          <a:p>
            <a:r>
              <a:rPr lang="en-US" altLang="ko-KR" dirty="0" smtClean="0"/>
              <a:t>[2] 11-17-0575-04-00ba-spec-framework</a:t>
            </a:r>
          </a:p>
          <a:p>
            <a:r>
              <a:rPr lang="en-US" altLang="ko-KR" dirty="0" smtClean="0"/>
              <a:t>[3] 802.11-2016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11ba shall define a mechanism for a WUR STA to avoid unnecessary wake-up after receiving duplicate broadcast wake-up frames sent by an AP</a:t>
            </a:r>
          </a:p>
          <a:p>
            <a:pPr lvl="2"/>
            <a:r>
              <a:rPr lang="en-US" altLang="ko-KR" dirty="0"/>
              <a:t>The detailed information included in the broadcast wake-up frame (e.g., check beacon or sequence number of the WUR frame) is TBD.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89989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130378</TotalTime>
  <Words>1053</Words>
  <Application>Microsoft Office PowerPoint</Application>
  <PresentationFormat>화면 슬라이드 쇼(4:3)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Duty cycle mode STA’s PS follow-up</vt:lpstr>
      <vt:lpstr>Recap (17/0978r1) [1]</vt:lpstr>
      <vt:lpstr>System parameter update (1/4)</vt:lpstr>
      <vt:lpstr>System parameter update (2/4)</vt:lpstr>
      <vt:lpstr>System parameter update (3/4)</vt:lpstr>
      <vt:lpstr>System parameter update (4/4)</vt:lpstr>
      <vt:lpstr>Conclusion</vt:lpstr>
      <vt:lpstr>References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1769</cp:revision>
  <cp:lastPrinted>1998-02-10T13:28:06Z</cp:lastPrinted>
  <dcterms:created xsi:type="dcterms:W3CDTF">2007-05-21T21:00:37Z</dcterms:created>
  <dcterms:modified xsi:type="dcterms:W3CDTF">2017-09-12T23:23:08Z</dcterms:modified>
</cp:coreProperties>
</file>