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10" r:id="rId3"/>
    <p:sldId id="314" r:id="rId4"/>
    <p:sldId id="315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5" r:id="rId13"/>
    <p:sldId id="326" r:id="rId14"/>
    <p:sldId id="295" r:id="rId15"/>
    <p:sldId id="294" r:id="rId16"/>
    <p:sldId id="283" r:id="rId17"/>
    <p:sldId id="279" r:id="rId18"/>
    <p:sldId id="299" r:id="rId19"/>
    <p:sldId id="308" r:id="rId2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eun Lee" initials="SE" lastIdx="8" clrIdx="0">
    <p:extLst>
      <p:ext uri="{19B8F6BF-5375-455C-9EA6-DF929625EA0E}">
        <p15:presenceInfo xmlns:p15="http://schemas.microsoft.com/office/powerpoint/2012/main" userId="Sungeun Lee" providerId="None"/>
      </p:ext>
    </p:extLst>
  </p:cmAuthor>
  <p:cmAuthor id="2" name="Sigurd Schelstraete" initials="SS" lastIdx="6" clrIdx="1">
    <p:extLst>
      <p:ext uri="{19B8F6BF-5375-455C-9EA6-DF929625EA0E}">
        <p15:presenceInfo xmlns:p15="http://schemas.microsoft.com/office/powerpoint/2012/main" userId="S-1-5-21-3741498948-325809199-1533977599-5194" providerId="AD"/>
      </p:ext>
    </p:extLst>
  </p:cmAuthor>
  <p:cmAuthor id="3" name="yujin" initials="y" lastIdx="7" clrIdx="2">
    <p:extLst>
      <p:ext uri="{19B8F6BF-5375-455C-9EA6-DF929625EA0E}">
        <p15:presenceInfo xmlns:p15="http://schemas.microsoft.com/office/powerpoint/2012/main" userId="yuj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7" autoAdjust="0"/>
    <p:restoredTop sz="94660"/>
  </p:normalViewPr>
  <p:slideViewPr>
    <p:cSldViewPr>
      <p:cViewPr varScale="1">
        <p:scale>
          <a:sx n="66" d="100"/>
          <a:sy n="66" d="100"/>
        </p:scale>
        <p:origin x="72" y="228"/>
      </p:cViewPr>
      <p:guideLst>
        <p:guide orient="horz" pos="230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802.11-17/1324r0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Usage of Doppler bit in A-Control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50953"/>
              </p:ext>
            </p:extLst>
          </p:nvPr>
        </p:nvGraphicFramePr>
        <p:xfrm>
          <a:off x="655320" y="3440844"/>
          <a:ext cx="8153400" cy="1467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Sigurd Schelstraete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Quantenna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3450 W. Warren Ave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Fremont, CA 94538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quantenna.com</a:t>
                      </a:r>
                      <a:endParaRPr lang="en-US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using MAC field</a:t>
            </a:r>
            <a:br>
              <a:rPr lang="en-US" dirty="0"/>
            </a:br>
            <a:r>
              <a:rPr lang="en-US" dirty="0"/>
              <a:t>A-Control subfield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3046183"/>
            <a:ext cx="7770813" cy="30144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Doppler bit in </a:t>
            </a:r>
            <a:r>
              <a:rPr lang="en-US" sz="1800" dirty="0"/>
              <a:t>A-Control subfield </a:t>
            </a:r>
            <a:r>
              <a:rPr lang="en-US" sz="1800" dirty="0" smtClean="0"/>
              <a:t>could </a:t>
            </a:r>
            <a:r>
              <a:rPr lang="en-US" sz="1800" dirty="0"/>
              <a:t>be an alternative approach. 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</a:t>
            </a:r>
            <a:r>
              <a:rPr lang="en-US" sz="1800" dirty="0" smtClean="0"/>
              <a:t>ecoding </a:t>
            </a:r>
            <a:r>
              <a:rPr lang="en-US" sz="1800" dirty="0"/>
              <a:t>the MAC header of the received PPDU is a fundamental </a:t>
            </a:r>
            <a:r>
              <a:rPr lang="en-US" sz="1800" dirty="0" smtClean="0"/>
              <a:t>procedure to get transmit address.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Receiver may not take any immediate advantage just after having Doppler information of HE-SIG-A field in PHY.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Adding HT-Control field (4 bytes) </a:t>
            </a:r>
            <a:r>
              <a:rPr lang="en-US" sz="1800" dirty="0" smtClean="0"/>
              <a:t>is not a big burden to keep reasonable packet length</a:t>
            </a:r>
            <a:endParaRPr lang="en-US" sz="1800" b="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89387" y="2065348"/>
            <a:ext cx="7905325" cy="536575"/>
            <a:chOff x="248075" y="1718905"/>
            <a:chExt cx="8438725" cy="1084908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48075" y="2193256"/>
              <a:ext cx="583504" cy="49682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VHT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8677" y="2193256"/>
              <a:ext cx="461333" cy="49682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HT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86337" y="2193256"/>
              <a:ext cx="3209463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8468" y="1993541"/>
              <a:ext cx="393056" cy="230832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677" y="1993541"/>
              <a:ext cx="393056" cy="230832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1286337" y="1778274"/>
              <a:ext cx="0" cy="101586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8686800" y="1787948"/>
              <a:ext cx="0" cy="101586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1286337" y="1870244"/>
              <a:ext cx="740046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3848747" y="1718905"/>
              <a:ext cx="165462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Aggregated Control subfield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495801" y="2193256"/>
              <a:ext cx="981538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477338" y="2193256"/>
              <a:ext cx="3209462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N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5409492"/>
            <a:ext cx="5582577" cy="6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6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using MAC field</a:t>
            </a:r>
            <a:br>
              <a:rPr lang="en-US" dirty="0"/>
            </a:br>
            <a:r>
              <a:rPr lang="en-US" dirty="0"/>
              <a:t>A-Control subfield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0813" cy="4495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Opt.1 Support a new Control ID (e.g. 7) as Doppler mode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Enough reserved states in Control ID in A-Control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Given </a:t>
            </a:r>
            <a:r>
              <a:rPr lang="en-US" sz="1600" dirty="0"/>
              <a:t>short length of Control subfield, the A-Control subfield </a:t>
            </a:r>
            <a:r>
              <a:rPr lang="en-US" sz="1600" dirty="0" smtClean="0"/>
              <a:t>allows </a:t>
            </a:r>
            <a:r>
              <a:rPr lang="en-US" sz="1600" dirty="0"/>
              <a:t>additional Control subfield (e.g. OM Control subfield, HE link adaptation Control subfield </a:t>
            </a:r>
            <a:r>
              <a:rPr lang="en-US" sz="1600" dirty="0" err="1"/>
              <a:t>etc</a:t>
            </a:r>
            <a:r>
              <a:rPr lang="en-US" sz="1600" dirty="0"/>
              <a:t>) on top of Doppler mode.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Opt. 2 Add Doppler information to the existing Control subfield.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Need minor updates.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Any existing </a:t>
            </a:r>
            <a:r>
              <a:rPr lang="en-US" sz="1400" dirty="0"/>
              <a:t>Control subfields </a:t>
            </a:r>
            <a:r>
              <a:rPr lang="en-US" sz="1400" dirty="0" smtClean="0"/>
              <a:t>could add 1 bit Doppler </a:t>
            </a:r>
            <a:r>
              <a:rPr lang="en-US" sz="1400" dirty="0"/>
              <a:t>info if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HLA is preferable.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HLA is </a:t>
            </a:r>
            <a:r>
              <a:rPr lang="en-US" sz="1400" b="1" dirty="0"/>
              <a:t>optional</a:t>
            </a:r>
            <a:r>
              <a:rPr lang="en-US" sz="1400" dirty="0"/>
              <a:t> feature and even though RX receives MFB info, it is not required to do something immediately.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E.g.) Unsolicited MFB of HE link adaptation [5] (see Appendix) whose format is not fixed yet could be a good candidate. Recommended NSS, HE-MCS, DCM info </a:t>
            </a:r>
            <a:r>
              <a:rPr lang="en-US" sz="1400" dirty="0" smtClean="0"/>
              <a:t>can </a:t>
            </a:r>
            <a:r>
              <a:rPr lang="en-US" sz="1400" dirty="0"/>
              <a:t>be delivered together </a:t>
            </a:r>
            <a:r>
              <a:rPr lang="en-US" sz="1400" dirty="0" smtClean="0"/>
              <a:t>to combat </a:t>
            </a:r>
            <a:r>
              <a:rPr lang="en-US" sz="1400" dirty="0"/>
              <a:t>fast time-varying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09800" y="2133600"/>
            <a:ext cx="3001966" cy="572703"/>
            <a:chOff x="1657587" y="2807365"/>
            <a:chExt cx="3699160" cy="832449"/>
          </a:xfrm>
        </p:grpSpPr>
        <p:sp>
          <p:nvSpPr>
            <p:cNvPr id="8" name="Rectangle 7"/>
            <p:cNvSpPr/>
            <p:nvPr/>
          </p:nvSpPr>
          <p:spPr bwMode="auto">
            <a:xfrm>
              <a:off x="1657587" y="3142985"/>
              <a:ext cx="1732412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 ID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(e.g. 7)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1678" y="2807367"/>
              <a:ext cx="591007" cy="36907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4 bits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393671" y="3142985"/>
              <a:ext cx="981538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cs typeface="Arial" charset="0"/>
                </a:rPr>
                <a:t>Doppler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11564" y="2807365"/>
              <a:ext cx="525824" cy="36907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75209" y="3142985"/>
              <a:ext cx="981538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cs typeface="Arial" charset="0"/>
                </a:rPr>
                <a:t>Reserved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89232" y="2812956"/>
              <a:ext cx="715452" cy="357893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X bit(s)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686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Protocol-wise behaviors </a:t>
            </a:r>
            <a:br>
              <a:rPr lang="en-US" dirty="0"/>
            </a:br>
            <a:r>
              <a:rPr lang="en-US" dirty="0"/>
              <a:t>when using A-Control subfield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37053" y="225112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69586" y="2712619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9208" y="318311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1822777"/>
            <a:ext cx="23887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Doppler in A-Control subfield set to 1 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2157282" y="2071332"/>
            <a:ext cx="823794" cy="12142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95442" y="2561933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838573" y="3022998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94170" y="232862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" y="281716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STA1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61993" y="3714994"/>
            <a:ext cx="27166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 </a:t>
            </a:r>
            <a:r>
              <a:rPr lang="en-US" sz="1100" dirty="0" smtClean="0">
                <a:solidFill>
                  <a:schemeClr val="tx1"/>
                </a:solidFill>
              </a:rPr>
              <a:t>measuring fast time-varying channel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Explosion 1 38"/>
          <p:cNvSpPr/>
          <p:nvPr/>
        </p:nvSpPr>
        <p:spPr bwMode="auto">
          <a:xfrm>
            <a:off x="2452446" y="3331662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2338183" y="3467483"/>
            <a:ext cx="221602" cy="290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38573" y="3491377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52400" y="328554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STA2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118317" y="2555927"/>
            <a:ext cx="0" cy="4614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1653886" y="2554620"/>
            <a:ext cx="0" cy="1592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248448" y="2712619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H="1" flipV="1">
            <a:off x="3089708" y="2561933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3588926" y="2251127"/>
            <a:ext cx="47308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3770190" y="2555927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78646" y="2555927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879960" y="318799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flipH="1" flipV="1">
            <a:off x="7070460" y="2566817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Explosion 1 68"/>
          <p:cNvSpPr/>
          <p:nvPr/>
        </p:nvSpPr>
        <p:spPr bwMode="auto">
          <a:xfrm>
            <a:off x="6426084" y="3340397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H="1">
            <a:off x="6429584" y="3514593"/>
            <a:ext cx="221602" cy="290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>
          <a:xfrm>
            <a:off x="5490428" y="3741295"/>
            <a:ext cx="32456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 measuring </a:t>
            </a:r>
            <a:r>
              <a:rPr lang="en-US" sz="1100" dirty="0" smtClean="0">
                <a:solidFill>
                  <a:schemeClr val="tx1"/>
                </a:solidFill>
              </a:rPr>
              <a:t>stable channel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 flipV="1">
            <a:off x="6509695" y="2066622"/>
            <a:ext cx="409265" cy="1273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6123460" y="1812706"/>
            <a:ext cx="23887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Doppler in A-Control subfield set to 0 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733707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815909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896361" y="2249562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979121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270808" y="2251127"/>
            <a:ext cx="47308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415589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497791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578243" y="2249562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61003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444400" y="225713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7625664" y="2561933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1" name="Group 90"/>
          <p:cNvGrpSpPr/>
          <p:nvPr/>
        </p:nvGrpSpPr>
        <p:grpSpPr>
          <a:xfrm>
            <a:off x="4548412" y="1868027"/>
            <a:ext cx="1338659" cy="305594"/>
            <a:chOff x="7554790" y="3983442"/>
            <a:chExt cx="1338659" cy="305594"/>
          </a:xfrm>
        </p:grpSpPr>
        <p:sp>
          <p:nvSpPr>
            <p:cNvPr id="29" name="TextBox 28"/>
            <p:cNvSpPr txBox="1"/>
            <p:nvPr/>
          </p:nvSpPr>
          <p:spPr>
            <a:xfrm>
              <a:off x="7577063" y="4002574"/>
              <a:ext cx="13163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rgbClr val="FF0000"/>
                  </a:solidFill>
                </a:rPr>
                <a:t>Mid-amble inserted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7554790" y="3983442"/>
              <a:ext cx="45719" cy="30559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7812807" y="2705381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448771" y="2689486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907655" y="2259919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6088919" y="2564719"/>
            <a:ext cx="0" cy="4614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8103" y="4223800"/>
            <a:ext cx="7770813" cy="20600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example, with STA2 measuring time-varying channel, it may transmit the PPDU(s) by setting Doppler in A-Control subfield </a:t>
            </a:r>
            <a:r>
              <a:rPr lang="en-US" sz="1600" dirty="0" smtClean="0"/>
              <a:t>to 1.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PPDU may consist of payload with fairly low MCS and reasonable length considering simulation results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RX </a:t>
            </a:r>
            <a:r>
              <a:rPr lang="en-US" sz="1400" dirty="0" smtClean="0"/>
              <a:t>obtains transmit address </a:t>
            </a:r>
            <a:r>
              <a:rPr lang="en-US" sz="1400" dirty="0"/>
              <a:t>and Doppler </a:t>
            </a:r>
            <a:r>
              <a:rPr lang="en-US" sz="1400" dirty="0" smtClean="0"/>
              <a:t>information in </a:t>
            </a:r>
            <a:r>
              <a:rPr lang="en-US" sz="1400" dirty="0"/>
              <a:t>MAC header of the </a:t>
            </a:r>
            <a:r>
              <a:rPr lang="en-US" sz="1400" dirty="0" smtClean="0"/>
              <a:t>PPDU together.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Given the space available in A-Control subfield, additional information (recommend MCS </a:t>
            </a:r>
            <a:r>
              <a:rPr lang="en-US" sz="1400" dirty="0" err="1" smtClean="0"/>
              <a:t>etc</a:t>
            </a:r>
            <a:r>
              <a:rPr lang="en-US" sz="1400" dirty="0" smtClean="0"/>
              <a:t>) could be delivered to make the next transmission efficient for RX 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871340" y="319427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 flipV="1">
            <a:off x="5061840" y="2573093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 flipV="1">
            <a:off x="2252532" y="2043594"/>
            <a:ext cx="2727827" cy="1267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5409863" y="2646201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058749" y="2700405"/>
            <a:ext cx="3567686" cy="96105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36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12067"/>
              </p:ext>
            </p:extLst>
          </p:nvPr>
        </p:nvGraphicFramePr>
        <p:xfrm>
          <a:off x="228601" y="2057400"/>
          <a:ext cx="861059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0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434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Doppler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info in [4]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Doppler info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11/17-1324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Information 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HE-SIG-A</a:t>
                      </a:r>
                      <a:r>
                        <a:rPr lang="en-US" sz="1200" baseline="0" dirty="0"/>
                        <a:t> of HE SU (ER) PPDU and HE MU PPDU in PHY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A-Control subfield in MAC header of any HE PPDUs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to signal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Reuse Doppler </a:t>
                      </a:r>
                      <a:r>
                        <a:rPr lang="en-US" sz="1200" dirty="0"/>
                        <a:t>of HE-SIG-A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Use reserved subfield (1 bit) of </a:t>
                      </a:r>
                      <a:r>
                        <a:rPr lang="en-US" sz="1200" dirty="0"/>
                        <a:t>existing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Control subfields.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Use reserved Control ID.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information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to support the purpose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of Usage 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1) Doppler info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HE-SIG-A in PHY.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2) Transmit address in MAC header.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200" dirty="0"/>
                        <a:t>PHY info is on hold until MAC info is available, and then </a:t>
                      </a:r>
                      <a:r>
                        <a:rPr lang="en-US" sz="1200" u="none" dirty="0"/>
                        <a:t>coupled with MAC info eventually to support Usage 2.</a:t>
                      </a:r>
                      <a:endParaRPr lang="en-US" sz="140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1) Doppler info of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A-Control subfield in MAC header.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2) Transmit address in MAC header.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ym typeface="Wingdings" panose="05000000000000000000" pitchFamily="2" charset="2"/>
                        </a:rPr>
                        <a:t> Only </a:t>
                      </a:r>
                      <a:r>
                        <a:rPr lang="en-US" sz="1200" u="none" dirty="0"/>
                        <a:t>MAC info is used to support Usage 2.</a:t>
                      </a:r>
                      <a:endParaRPr lang="en-US" sz="140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transmitted together with Doppler info for TX’s benefit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Recommended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MCS, DCM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Coverage/Condition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e.g.) how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much restricted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Short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packet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US" sz="1200" i="1" kern="0" dirty="0" smtClean="0"/>
                        <a:t>N</a:t>
                      </a:r>
                      <a:r>
                        <a:rPr lang="en-US" sz="1200" i="1" kern="0" baseline="-25000" dirty="0" smtClean="0"/>
                        <a:t>SYM</a:t>
                      </a:r>
                      <a:r>
                        <a:rPr lang="en-US" sz="1200" i="1" kern="0" baseline="0" dirty="0" smtClean="0"/>
                        <a:t>  ≤ M</a:t>
                      </a:r>
                      <a:r>
                        <a:rPr lang="en-US" sz="1200" i="0" kern="0" baseline="0" dirty="0" smtClean="0"/>
                        <a:t> </a:t>
                      </a:r>
                      <a:endParaRPr lang="en-US" sz="1200" i="0" kern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data/management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frames with reasonable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packet length based on [1].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43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 and compare two approaches to indicate whether channel is time varying for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prefer to add Doppler subfield in HLA subfield.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4792"/>
              </p:ext>
            </p:extLst>
          </p:nvPr>
        </p:nvGraphicFramePr>
        <p:xfrm>
          <a:off x="1087438" y="3581400"/>
          <a:ext cx="651510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B0	B2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636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B3	B6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636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B7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89000" algn="r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B8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89000" algn="r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B9	                                                  B15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NSS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HE-MCS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DCM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Doppler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Reserved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Bits: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1(#9619)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effectLst/>
                        </a:rPr>
                        <a:t>Figure 9-15e Control Information subfield format when Control ID subfield is 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split the text proposal corresponding to extra use </a:t>
            </a:r>
            <a:r>
              <a:rPr lang="en-US" smtClean="0"/>
              <a:t>of HE-SIG-A from 11-17/0995r2?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62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[1] 11-17/0960r0 Follow-up on Doppler Design in 802.11ax</a:t>
            </a:r>
            <a:endParaRPr lang="nn-NO" sz="1600" b="0" dirty="0"/>
          </a:p>
          <a:p>
            <a:r>
              <a:rPr lang="en-US" sz="1600" b="0" dirty="0"/>
              <a:t>[2] 11-17/0994r0 </a:t>
            </a:r>
            <a:r>
              <a:rPr lang="en-US" sz="1600" b="0" dirty="0" err="1"/>
              <a:t>Midamble</a:t>
            </a:r>
            <a:r>
              <a:rPr lang="en-US" sz="1600" b="0" dirty="0"/>
              <a:t> Design</a:t>
            </a:r>
          </a:p>
          <a:p>
            <a:r>
              <a:rPr lang="en-US" sz="1600" b="0" dirty="0"/>
              <a:t>[3] 11-17/0998r1 </a:t>
            </a:r>
            <a:r>
              <a:rPr lang="en-US" sz="1600" b="0" dirty="0" err="1"/>
              <a:t>Nsym</a:t>
            </a:r>
            <a:r>
              <a:rPr lang="en-US" sz="1600" b="0" dirty="0"/>
              <a:t> and </a:t>
            </a:r>
            <a:r>
              <a:rPr lang="en-US" sz="1600" b="0" dirty="0" err="1"/>
              <a:t>Tpe</a:t>
            </a:r>
            <a:r>
              <a:rPr lang="en-US" sz="1600" b="0" dirty="0"/>
              <a:t> at RX side for </a:t>
            </a:r>
            <a:r>
              <a:rPr lang="en-US" sz="1600" b="0" dirty="0" err="1"/>
              <a:t>Midamble</a:t>
            </a:r>
            <a:r>
              <a:rPr lang="en-US" sz="1600" b="0" dirty="0"/>
              <a:t> design</a:t>
            </a:r>
          </a:p>
          <a:p>
            <a:r>
              <a:rPr lang="en-US" sz="1600" b="0" dirty="0"/>
              <a:t>[4] 11-17/1021r0 Usage of Doppler Bit in 11ax</a:t>
            </a:r>
          </a:p>
          <a:p>
            <a:r>
              <a:rPr lang="en-US" sz="1600" b="0" dirty="0"/>
              <a:t>[5] 11-17/1054r0 lb225-cr-27-13-presentation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Link Adaptation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690" y="4182853"/>
            <a:ext cx="7770813" cy="21727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Considering usual link quality, Node 1 could request MRQ periodically to catch up the channel update (</a:t>
            </a:r>
            <a:r>
              <a:rPr lang="en-US" sz="1400" dirty="0"/>
              <a:t>Solicited MFB)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There may be rapid change in channel condition which detected only by Node 2.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Additional attenuation loss could happen due to change in hand grip of device, user movement, </a:t>
            </a:r>
            <a:r>
              <a:rPr lang="en-US" sz="1400" dirty="0" err="1"/>
              <a:t>etc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Without MRQ by Node 1, Node 2 may send MCS back of the received frame which experiences channel changes for better link quality between Node 1 and Node 2. (</a:t>
            </a:r>
            <a:r>
              <a:rPr lang="en-US" sz="1400" dirty="0">
                <a:sym typeface="Wingdings" panose="05000000000000000000" pitchFamily="2" charset="2"/>
              </a:rPr>
              <a:t>Uns</a:t>
            </a:r>
            <a:r>
              <a:rPr lang="en-US" sz="1400" dirty="0"/>
              <a:t>olicited MFB)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1526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772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0111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2499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1554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870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0139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25267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60156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34967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8741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303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469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1961" y="2343973"/>
            <a:ext cx="513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MRQ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0868" y="3342469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Solicited MFB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959928" y="2296647"/>
            <a:ext cx="45186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87417" y="2342970"/>
            <a:ext cx="513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MRQ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44058" y="3394668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Solicited MFB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0062" y="2057400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Link adaptation update period</a:t>
            </a:r>
            <a:r>
              <a:rPr lang="en-US" sz="1100" baseline="30000" dirty="0">
                <a:solidFill>
                  <a:schemeClr val="tx1"/>
                </a:solidFill>
              </a:rPr>
              <a:t>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91892" y="1624333"/>
            <a:ext cx="4523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1) MCS update period, in which channel/link quality is approximately the same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03742" y="2067057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Link adaptation update period</a:t>
            </a:r>
            <a:r>
              <a:rPr lang="en-US" sz="1100" baseline="30000" dirty="0">
                <a:solidFill>
                  <a:schemeClr val="tx1"/>
                </a:solidFill>
              </a:rPr>
              <a:t>1)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010767" y="2543570"/>
            <a:ext cx="0" cy="11887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150197" y="3676337"/>
            <a:ext cx="2638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Node 1 is un-aware those changes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763" y="3374304"/>
            <a:ext cx="1226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*Unsolicited MFB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73656" y="2903017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816787" y="3364082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72384" y="266971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Node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1689" y="304133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Node 2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 flipV="1">
            <a:off x="6508764" y="2292510"/>
            <a:ext cx="24688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1194309" y="3665324"/>
            <a:ext cx="36862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Rapid change in channel conditions detected</a:t>
            </a:r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 bwMode="auto">
          <a:xfrm>
            <a:off x="3352763" y="2744322"/>
            <a:ext cx="1797434" cy="10628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3048158" y="2533843"/>
            <a:ext cx="22486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109933" y="2301016"/>
            <a:ext cx="22573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New Link adaptation update period</a:t>
            </a:r>
            <a:endParaRPr lang="en-US" sz="1100" baseline="30000" dirty="0">
              <a:solidFill>
                <a:srgbClr val="FF0000"/>
              </a:solidFill>
            </a:endParaRPr>
          </a:p>
        </p:txBody>
      </p:sp>
      <p:sp>
        <p:nvSpPr>
          <p:cNvPr id="39" name="Explosion 1 38"/>
          <p:cNvSpPr/>
          <p:nvPr/>
        </p:nvSpPr>
        <p:spPr bwMode="auto">
          <a:xfrm>
            <a:off x="2885037" y="2395872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42875" y="2292510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6687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Current Status of D1.4 [5]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132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HE Link adaption (HLA) control has only minimum subfields for link adaptation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Lack of details of HE link adaptation protocols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dirty="0"/>
              <a:t>Many fields required for LA are undefined yet</a:t>
            </a:r>
            <a:endParaRPr lang="zh-TW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8686" y="4507265"/>
            <a:ext cx="6192688" cy="1968148"/>
          </a:xfrm>
          <a:prstGeom prst="rect">
            <a:avLst/>
          </a:prstGeom>
          <a:noFill/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745165"/>
            <a:ext cx="4536504" cy="88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33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</a:t>
            </a:r>
            <a:r>
              <a:rPr lang="en-US" dirty="0" smtClean="0"/>
              <a:t>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11ax,  the Mid-amble design has been introduced by setting Doppler bit in HE-SIG-A to 1.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r>
              <a:rPr lang="en-US" sz="1600" dirty="0"/>
              <a:t>•	</a:t>
            </a:r>
            <a:r>
              <a:rPr lang="en-US" sz="1800" b="1" dirty="0"/>
              <a:t>Usage 1) </a:t>
            </a:r>
            <a:r>
              <a:rPr lang="en-US" sz="1800" dirty="0"/>
              <a:t>When </a:t>
            </a:r>
            <a:r>
              <a:rPr lang="en-US" sz="1800" i="1" dirty="0"/>
              <a:t>N</a:t>
            </a:r>
            <a:r>
              <a:rPr lang="en-US" sz="1800" i="1" baseline="-25000" dirty="0"/>
              <a:t>SYM</a:t>
            </a:r>
            <a:r>
              <a:rPr lang="en-US" sz="1800" dirty="0"/>
              <a:t> is larger than the mid-amble duration (M), proper value and how to signal of M and corresponding equations (</a:t>
            </a:r>
            <a:r>
              <a:rPr lang="en-US" sz="1800" i="1" dirty="0"/>
              <a:t>N</a:t>
            </a:r>
            <a:r>
              <a:rPr lang="en-US" sz="1800" i="1" baseline="-25000" dirty="0"/>
              <a:t>MA</a:t>
            </a:r>
            <a:r>
              <a:rPr lang="en-US" sz="1800" dirty="0"/>
              <a:t>) at TX and (</a:t>
            </a:r>
            <a:r>
              <a:rPr lang="en-US" sz="1800" i="1" dirty="0"/>
              <a:t>N</a:t>
            </a:r>
            <a:r>
              <a:rPr lang="en-US" sz="1800" i="1" baseline="-25000" dirty="0"/>
              <a:t>MA</a:t>
            </a:r>
            <a:r>
              <a:rPr lang="en-US" sz="1800" dirty="0"/>
              <a:t>, </a:t>
            </a:r>
            <a:r>
              <a:rPr lang="en-US" sz="1800" i="1" dirty="0"/>
              <a:t>N</a:t>
            </a:r>
            <a:r>
              <a:rPr lang="en-US" sz="1800" i="1" baseline="-25000" dirty="0"/>
              <a:t>SYM</a:t>
            </a:r>
            <a:r>
              <a:rPr lang="en-US" sz="1800" baseline="-25000" dirty="0"/>
              <a:t> </a:t>
            </a:r>
            <a:r>
              <a:rPr lang="en-US" sz="1800" dirty="0"/>
              <a:t>and</a:t>
            </a:r>
            <a:r>
              <a:rPr lang="en-US" sz="1800" baseline="-25000" dirty="0"/>
              <a:t> </a:t>
            </a:r>
            <a:r>
              <a:rPr lang="en-US" sz="1800" i="1" dirty="0"/>
              <a:t>T</a:t>
            </a:r>
            <a:r>
              <a:rPr lang="en-US" sz="1800" i="1" baseline="-25000" dirty="0"/>
              <a:t>PE</a:t>
            </a:r>
            <a:r>
              <a:rPr lang="en-US" sz="1800" dirty="0"/>
              <a:t>) RX have been suggested [1][2][3].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Usage 2) </a:t>
            </a:r>
            <a:r>
              <a:rPr lang="en-US" sz="1800" dirty="0"/>
              <a:t>When </a:t>
            </a:r>
            <a:r>
              <a:rPr lang="en-US" sz="1800" i="1" dirty="0"/>
              <a:t>N</a:t>
            </a:r>
            <a:r>
              <a:rPr lang="en-US" sz="1800" i="1" baseline="-25000" dirty="0"/>
              <a:t>SYM </a:t>
            </a:r>
            <a:r>
              <a:rPr lang="en-US" sz="1800" dirty="0"/>
              <a:t>is not larger than M, extra usage of Doppler bit in HE-SIG-A was discussed in order to indicate whether channel is time varying for RX [4].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Yujin Noh, </a:t>
            </a:r>
            <a:r>
              <a:rPr lang="en-GB" dirty="0" err="1"/>
              <a:t>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46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some examples </a:t>
            </a:r>
            <a:r>
              <a:rPr lang="en-US" dirty="0"/>
              <a:t>of the proper PPDU </a:t>
            </a:r>
            <a:r>
              <a:rPr lang="en-US" dirty="0" smtClean="0"/>
              <a:t>(e.g. short packets) to support Usage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PS-poll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ACK/BA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(</a:t>
            </a:r>
            <a:r>
              <a:rPr lang="en-US" dirty="0" err="1" smtClean="0"/>
              <a:t>QoS</a:t>
            </a:r>
            <a:r>
              <a:rPr lang="en-US" dirty="0" smtClean="0"/>
              <a:t>) null data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revisit three short packets later to analysis on the operation of Usage 2.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93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4999"/>
            <a:ext cx="7770813" cy="426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802.11 </a:t>
            </a:r>
            <a:r>
              <a:rPr lang="en-GB" sz="1800" dirty="0"/>
              <a:t>PHY/MAC design philosophy,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Normative behavior of both AP and STA are clearly expected when receiving the information on SIG field(s).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/>
              <a:t>SIG consists of control information fields to interpret and decode the received </a:t>
            </a:r>
            <a:r>
              <a:rPr lang="en-GB" sz="1600" dirty="0" smtClean="0"/>
              <a:t>PPDU.</a:t>
            </a:r>
            <a:endParaRPr lang="en-GB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Even in exception, </a:t>
            </a:r>
            <a:r>
              <a:rPr lang="en-GB" sz="1400" dirty="0"/>
              <a:t>at least that control information should be effective and valid when needed for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WLAN </a:t>
            </a:r>
            <a:r>
              <a:rPr lang="en-US" sz="1600" dirty="0"/>
              <a:t>has never allowed cross-layer distribution of the needed information for a single function.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Even in exceptions (e.g. PAID, Color), it has been allowed only in a case that the corresponding function of MAC information is supposed to be totally transferred to PHY layer in order to significantly reduce the decoding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Even </a:t>
            </a:r>
            <a:r>
              <a:rPr lang="en-US" sz="1800" dirty="0"/>
              <a:t>though RX </a:t>
            </a:r>
            <a:r>
              <a:rPr lang="en-US" sz="1800" dirty="0" smtClean="0"/>
              <a:t>obtains Doppler information in </a:t>
            </a:r>
            <a:r>
              <a:rPr lang="en-US" sz="1800" dirty="0"/>
              <a:t>PHY, transmit address in MAC of the received PPDU is still important to know which TX is under Doppler </a:t>
            </a:r>
            <a:r>
              <a:rPr lang="en-US" sz="1800" dirty="0" smtClean="0"/>
              <a:t>circumstance for the next transmission.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Yujin Noh, </a:t>
            </a:r>
            <a:r>
              <a:rPr lang="en-GB" dirty="0" err="1"/>
              <a:t>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2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of </a:t>
            </a:r>
            <a:r>
              <a:rPr lang="en-US" dirty="0" smtClean="0"/>
              <a:t>Usage 2 </a:t>
            </a:r>
            <a:r>
              <a:rPr lang="en-US" dirty="0"/>
              <a:t>examples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HE PS-poll frame </a:t>
            </a:r>
            <a:r>
              <a:rPr lang="en-US" sz="2000" dirty="0"/>
              <a:t>[4] may be a short control </a:t>
            </a:r>
            <a:r>
              <a:rPr lang="en-US" sz="2000" dirty="0" smtClean="0"/>
              <a:t>frame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Since </a:t>
            </a:r>
            <a:r>
              <a:rPr lang="en-US" sz="1800" dirty="0"/>
              <a:t>the PS-poll frame is not a stand-alone frame, it usually requires the pre-defined procedure between AP and STA first.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STA sends a frame to AP to indicate power management is enabled. It remains awaken until AP transmits </a:t>
            </a:r>
            <a:r>
              <a:rPr lang="en-US" sz="1600" dirty="0" err="1"/>
              <a:t>Ack</a:t>
            </a:r>
            <a:r>
              <a:rPr lang="en-US" sz="1600" dirty="0"/>
              <a:t>/BA before the STA goes into the sleep state. 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When </a:t>
            </a:r>
            <a:r>
              <a:rPr lang="en-US" sz="1600" dirty="0"/>
              <a:t>the STA is in 802.11 power management, it sends the HE PS-poll frame to request AP to send a buffered frame indicated by Beacon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shall acquire the </a:t>
            </a:r>
            <a:r>
              <a:rPr lang="en-US" sz="1800" u="sng" dirty="0" smtClean="0"/>
              <a:t>transmit address in </a:t>
            </a:r>
            <a:r>
              <a:rPr lang="en-US" sz="1800" u="sng" dirty="0"/>
              <a:t>MAC header </a:t>
            </a:r>
            <a:r>
              <a:rPr lang="en-US" sz="1800" dirty="0"/>
              <a:t>to know which STA is under time varying channel</a:t>
            </a:r>
          </a:p>
          <a:p>
            <a:pPr marL="457200" lvl="1" indent="0"/>
            <a:endParaRPr lang="en-US" sz="1800" dirty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b="1" dirty="0"/>
              <a:t>AP may send the buffered data with </a:t>
            </a:r>
            <a:r>
              <a:rPr lang="en-US" sz="1800" b="1" dirty="0" smtClean="0"/>
              <a:t>Mid-amble </a:t>
            </a:r>
            <a:r>
              <a:rPr lang="en-US" sz="1800" b="1" dirty="0"/>
              <a:t>inserted in response for the STA known as being suffering Doppler-driven environment.</a:t>
            </a:r>
            <a:endParaRPr lang="en-US" sz="11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63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usage 2 examples </a:t>
            </a:r>
            <a:r>
              <a:rPr lang="en-US" dirty="0" smtClean="0"/>
              <a:t>(2/3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HE ACK/BA frame </a:t>
            </a:r>
            <a:r>
              <a:rPr lang="en-US" sz="2000" dirty="0"/>
              <a:t>could be a short control </a:t>
            </a:r>
            <a:r>
              <a:rPr lang="en-US" sz="2000" dirty="0" smtClean="0"/>
              <a:t>frame. </a:t>
            </a: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Contradiction </a:t>
            </a:r>
            <a:r>
              <a:rPr lang="en-US" sz="1800" dirty="0"/>
              <a:t>between </a:t>
            </a:r>
            <a:r>
              <a:rPr lang="en-US" sz="1800" dirty="0" smtClean="0"/>
              <a:t>“decoding data successfully” vs</a:t>
            </a:r>
            <a:r>
              <a:rPr lang="en-US" sz="1800" dirty="0"/>
              <a:t>. </a:t>
            </a:r>
            <a:r>
              <a:rPr lang="en-US" sz="1800" dirty="0" smtClean="0"/>
              <a:t>“urgent need indicating Doppler” </a:t>
            </a:r>
            <a:r>
              <a:rPr lang="en-US" sz="1800" dirty="0"/>
              <a:t>in </a:t>
            </a:r>
            <a:r>
              <a:rPr lang="en-US" sz="1800" dirty="0" smtClean="0"/>
              <a:t>responding ACK/BA frame.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not likely urgent that </a:t>
            </a:r>
            <a:r>
              <a:rPr lang="en-US" sz="1600" dirty="0"/>
              <a:t>next upcoming data frame should be </a:t>
            </a:r>
            <a:r>
              <a:rPr lang="en-US" sz="1600" dirty="0" smtClean="0"/>
              <a:t>more secured </a:t>
            </a:r>
            <a:r>
              <a:rPr lang="en-US" sz="1600" dirty="0"/>
              <a:t>than the current data frame we’ve just successfully received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Or in order to </a:t>
            </a:r>
            <a:r>
              <a:rPr lang="en-US" sz="1800" dirty="0"/>
              <a:t>make </a:t>
            </a:r>
            <a:r>
              <a:rPr lang="en-US" sz="1800" dirty="0" smtClean="0"/>
              <a:t>next data </a:t>
            </a:r>
            <a:r>
              <a:rPr lang="en-US" sz="1800" dirty="0"/>
              <a:t>frame more </a:t>
            </a:r>
            <a:r>
              <a:rPr lang="en-US" sz="1800" dirty="0" smtClean="0"/>
              <a:t>reliable, it might </a:t>
            </a:r>
            <a:r>
              <a:rPr lang="en-US" sz="1800" dirty="0"/>
              <a:t>be </a:t>
            </a:r>
            <a:r>
              <a:rPr lang="en-US" sz="1800" dirty="0" smtClean="0"/>
              <a:t>transmitted with conservative </a:t>
            </a:r>
            <a:r>
              <a:rPr lang="en-US" sz="1800" dirty="0"/>
              <a:t>M </a:t>
            </a:r>
            <a:r>
              <a:rPr lang="en-US" sz="1800" dirty="0" smtClean="0"/>
              <a:t>and MCS </a:t>
            </a:r>
            <a:r>
              <a:rPr lang="en-US" sz="1800" dirty="0"/>
              <a:t>very inefficiently </a:t>
            </a:r>
            <a:endParaRPr lang="en-US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 bit Doppler </a:t>
            </a:r>
            <a:r>
              <a:rPr lang="en-US" sz="1600" dirty="0"/>
              <a:t>indication does not provide enough information for efficient </a:t>
            </a:r>
            <a:r>
              <a:rPr lang="en-US" sz="1600" dirty="0" smtClean="0"/>
              <a:t>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shall acquire </a:t>
            </a:r>
            <a:r>
              <a:rPr lang="en-US" sz="1800" dirty="0" smtClean="0"/>
              <a:t>the </a:t>
            </a:r>
            <a:r>
              <a:rPr lang="en-US" sz="1800" u="sng" dirty="0" smtClean="0"/>
              <a:t>transmit address </a:t>
            </a:r>
            <a:r>
              <a:rPr lang="en-US" sz="1800" u="sng" dirty="0"/>
              <a:t>in MAC header </a:t>
            </a:r>
            <a:r>
              <a:rPr lang="en-US" sz="1800" dirty="0"/>
              <a:t>to know which STA is under time varying channel</a:t>
            </a:r>
          </a:p>
          <a:p>
            <a:pPr marL="457200" lvl="1" indent="0"/>
            <a:endParaRPr lang="en-US" sz="1800" dirty="0" smtClean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800" dirty="0" smtClean="0">
                <a:sym typeface="Wingdings" panose="05000000000000000000" pitchFamily="2" charset="2"/>
              </a:rPr>
              <a:t> T</a:t>
            </a:r>
            <a:r>
              <a:rPr lang="en-US" sz="1800" b="1" dirty="0" smtClean="0">
                <a:sym typeface="Wingdings" panose="05000000000000000000" pitchFamily="2" charset="2"/>
              </a:rPr>
              <a:t>he receiver </a:t>
            </a:r>
            <a:r>
              <a:rPr lang="en-US" sz="1800" b="1" dirty="0">
                <a:sym typeface="Wingdings" panose="05000000000000000000" pitchFamily="2" charset="2"/>
              </a:rPr>
              <a:t>may transmit the next </a:t>
            </a:r>
            <a:r>
              <a:rPr lang="en-US" sz="1800" b="1" dirty="0" smtClean="0">
                <a:sym typeface="Wingdings" panose="05000000000000000000" pitchFamily="2" charset="2"/>
              </a:rPr>
              <a:t>data frame </a:t>
            </a:r>
            <a:r>
              <a:rPr lang="en-US" sz="1800" b="1" dirty="0">
                <a:sym typeface="Wingdings" panose="05000000000000000000" pitchFamily="2" charset="2"/>
              </a:rPr>
              <a:t>with unnecessarily large overhead (e.g. </a:t>
            </a:r>
            <a:r>
              <a:rPr lang="en-US" sz="1800" b="1" dirty="0" smtClean="0">
                <a:sym typeface="Wingdings" panose="05000000000000000000" pitchFamily="2" charset="2"/>
              </a:rPr>
              <a:t>lowest </a:t>
            </a:r>
            <a:r>
              <a:rPr lang="en-US" sz="1800" b="1" dirty="0">
                <a:sym typeface="Wingdings" panose="05000000000000000000" pitchFamily="2" charset="2"/>
              </a:rPr>
              <a:t>MCS, mid-amble inserted every 10 OFDM symbols</a:t>
            </a:r>
            <a:r>
              <a:rPr lang="en-US" sz="1800" b="1" dirty="0" smtClean="0">
                <a:sym typeface="Wingdings" panose="05000000000000000000" pitchFamily="2" charset="2"/>
              </a:rPr>
              <a:t>) for the </a:t>
            </a:r>
            <a:r>
              <a:rPr lang="en-US" sz="1800" b="1" dirty="0" smtClean="0"/>
              <a:t>STA.</a:t>
            </a:r>
            <a:endParaRPr lang="en-US" sz="11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0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usage 2 examples </a:t>
            </a:r>
            <a:r>
              <a:rPr lang="en-US" dirty="0" smtClean="0"/>
              <a:t>(3/3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HE (</a:t>
            </a:r>
            <a:r>
              <a:rPr lang="en-US" sz="2000" dirty="0" err="1">
                <a:solidFill>
                  <a:srgbClr val="FF0000"/>
                </a:solidFill>
              </a:rPr>
              <a:t>QoS</a:t>
            </a:r>
            <a:r>
              <a:rPr lang="en-US" sz="2000" dirty="0">
                <a:solidFill>
                  <a:srgbClr val="FF0000"/>
                </a:solidFill>
              </a:rPr>
              <a:t>) null data frame </a:t>
            </a:r>
            <a:r>
              <a:rPr lang="en-US" sz="2000" dirty="0" smtClean="0"/>
              <a:t>could </a:t>
            </a:r>
            <a:r>
              <a:rPr lang="en-US" sz="2000" dirty="0"/>
              <a:t>be another </a:t>
            </a:r>
            <a:r>
              <a:rPr lang="en-US" sz="2000" dirty="0" smtClean="0"/>
              <a:t>candidate</a:t>
            </a: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Generally STA transmits the </a:t>
            </a:r>
            <a:r>
              <a:rPr lang="en-US" sz="1600" dirty="0"/>
              <a:t>Null data frame </a:t>
            </a:r>
            <a:r>
              <a:rPr lang="en-US" sz="1600" dirty="0" smtClean="0"/>
              <a:t>to </a:t>
            </a:r>
            <a:r>
              <a:rPr lang="en-US" sz="1600" dirty="0"/>
              <a:t>initiate the power saving </a:t>
            </a:r>
            <a:r>
              <a:rPr lang="en-US" sz="1600" dirty="0" smtClean="0"/>
              <a:t>mode </a:t>
            </a:r>
            <a:r>
              <a:rPr lang="en-US" sz="1600" dirty="0"/>
              <a:t>by setting power management subfield to 1</a:t>
            </a:r>
            <a:r>
              <a:rPr lang="en-US" sz="1600" dirty="0" smtClean="0"/>
              <a:t> </a:t>
            </a:r>
            <a:r>
              <a:rPr lang="en-US" sz="1600" dirty="0"/>
              <a:t>to minimize the PPDU overhead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In the similar way, STA </a:t>
            </a:r>
            <a:r>
              <a:rPr lang="en-US" sz="1600" dirty="0"/>
              <a:t>may send </a:t>
            </a:r>
            <a:r>
              <a:rPr lang="en-US" sz="1600" dirty="0" smtClean="0"/>
              <a:t>it with HE </a:t>
            </a:r>
            <a:r>
              <a:rPr lang="en-US" sz="1600" dirty="0"/>
              <a:t>SU PPDU by setting Doppler bit to 1 </a:t>
            </a:r>
            <a:r>
              <a:rPr lang="en-US" sz="1600" dirty="0" smtClean="0"/>
              <a:t>anytime as stand-alone frame.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</a:t>
            </a:r>
            <a:r>
              <a:rPr lang="en-US" sz="1600" dirty="0"/>
              <a:t>shall acquire the </a:t>
            </a:r>
            <a:r>
              <a:rPr lang="en-US" sz="1600" u="sng" dirty="0" smtClean="0"/>
              <a:t>transmit address </a:t>
            </a:r>
            <a:r>
              <a:rPr lang="en-US" sz="1600" u="sng" dirty="0"/>
              <a:t>in MAC header </a:t>
            </a:r>
            <a:r>
              <a:rPr lang="en-US" sz="1600" dirty="0"/>
              <a:t>to know which STA is under time varying channel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" dirty="0"/>
          </a:p>
          <a:p>
            <a:pPr marL="514350" lvl="1" indent="0"/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b="1" dirty="0"/>
              <a:t>AP may send the data with Mid-amble inserted in response for the STA known as being suffering Doppler-driven environment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941948" y="303578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2" indent="0"/>
            <a:r>
              <a:rPr lang="en-US" sz="11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353574" y="2705100"/>
            <a:ext cx="5040101" cy="1828800"/>
            <a:chOff x="1425129" y="2252187"/>
            <a:chExt cx="5040101" cy="1828800"/>
          </a:xfrm>
        </p:grpSpPr>
        <p:grpSp>
          <p:nvGrpSpPr>
            <p:cNvPr id="6" name="Group 5"/>
            <p:cNvGrpSpPr/>
            <p:nvPr/>
          </p:nvGrpSpPr>
          <p:grpSpPr>
            <a:xfrm>
              <a:off x="1425129" y="2252187"/>
              <a:ext cx="5040101" cy="1828800"/>
              <a:chOff x="1143000" y="4199013"/>
              <a:chExt cx="5516057" cy="216604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010857" y="4199013"/>
                <a:ext cx="4648200" cy="548621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143000" y="4767862"/>
                <a:ext cx="4367218" cy="375544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13508" y="5141546"/>
                <a:ext cx="4291807" cy="1223514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387415" y="5537013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394604" y="581517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1447801" y="4592925"/>
                <a:ext cx="563056" cy="1749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2481208" y="4585982"/>
                <a:ext cx="2986007" cy="18135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flipH="1">
                <a:off x="1353209" y="5021713"/>
                <a:ext cx="551794" cy="11983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>
                <a:endCxn id="9" idx="0"/>
              </p:cNvCxnSpPr>
              <p:nvPr/>
            </p:nvCxnSpPr>
            <p:spPr bwMode="auto">
              <a:xfrm>
                <a:off x="2875414" y="5021507"/>
                <a:ext cx="483998" cy="120039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3071295" y="4667072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 bwMode="auto">
            <a:xfrm>
              <a:off x="3676056" y="2696063"/>
              <a:ext cx="564283" cy="33482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42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for time-varying channel information to be useful enough for the next transmission of the RX, two aspects need to be taken into account.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 the restriction to the HE PPDU that set the Doppler indication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 smtClean="0"/>
              <a:t>Considering </a:t>
            </a:r>
            <a:r>
              <a:rPr lang="en-US" sz="1400" u="sng" dirty="0"/>
              <a:t>the robustness to Doppler </a:t>
            </a:r>
            <a:r>
              <a:rPr lang="en-US" sz="1400" u="sng" dirty="0" smtClean="0"/>
              <a:t>in [1</a:t>
            </a:r>
            <a:r>
              <a:rPr lang="en-US" sz="1400" u="sng" dirty="0"/>
              <a:t>], allowing </a:t>
            </a:r>
            <a:r>
              <a:rPr lang="en-US" sz="1400" u="sng" dirty="0" smtClean="0"/>
              <a:t>the short </a:t>
            </a:r>
            <a:r>
              <a:rPr lang="en-US" sz="1400" u="sng" dirty="0"/>
              <a:t>packet </a:t>
            </a:r>
            <a:r>
              <a:rPr lang="en-US" sz="1400" u="sng" dirty="0" smtClean="0"/>
              <a:t>limited by M value seems </a:t>
            </a:r>
            <a:r>
              <a:rPr lang="en-US" sz="1400" u="sng" dirty="0"/>
              <a:t>to be unreasonable and inefficient.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</a:t>
            </a:r>
            <a:r>
              <a:rPr lang="en-US" sz="1600" dirty="0"/>
              <a:t>identify the transmit address in MAC header of received HE PPDU is unavoidable procedure to transmit the immediate/valid feedback to right target eventually.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/>
              <a:t>Doppler bit in HE-SIG-A is not enough information to take this benefit.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/>
              <a:t>PHY info seems to be coupled with MAC info eventually to support Usage 2.</a:t>
            </a:r>
            <a:endParaRPr lang="en-US" sz="1600" u="sng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200400"/>
            <a:ext cx="5310744" cy="14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7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MAC field design is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186"/>
            <a:ext cx="7770813" cy="4304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minimizes the restriction to the HE PPDU setting Doppler to </a:t>
            </a:r>
            <a:r>
              <a:rPr lang="en-US" sz="2000" dirty="0" smtClean="0"/>
              <a:t>1 for the same purpose of Usage 2.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 in HE-SIG-A is not a critical value anymore to indicate whether channel is time varying or not.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Given </a:t>
            </a:r>
            <a:r>
              <a:rPr lang="en-US" sz="1800" dirty="0" smtClean="0"/>
              <a:t>flexible </a:t>
            </a:r>
            <a:r>
              <a:rPr lang="en-US" sz="1800" dirty="0"/>
              <a:t>range of PPDU length [1], when a STA recognizes Doppler circumstance, it can help RX provide the immediate/valid feedback to the proper STA efficiently.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</a:t>
            </a:r>
            <a:r>
              <a:rPr lang="en-US" sz="1800" dirty="0" smtClean="0"/>
              <a:t>ptimize the next transmission by adding useful information (e.g. recommend proper MCS) on top of Doppler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Given </a:t>
            </a:r>
            <a:r>
              <a:rPr lang="en-US" sz="2000" dirty="0"/>
              <a:t>following 802.11 PHY/MAC design philosophy, it identifies which TXs suffer from Doppler circumstance by all corresponding MAC information </a:t>
            </a:r>
            <a:r>
              <a:rPr lang="en-US" sz="2000" dirty="0" smtClean="0"/>
              <a:t>together. 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11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9120</TotalTime>
  <Words>1914</Words>
  <Application>Microsoft Office PowerPoint</Application>
  <PresentationFormat>On-screen Show (4:3)</PresentationFormat>
  <Paragraphs>277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Malgun Gothic</vt:lpstr>
      <vt:lpstr>MS Gothic</vt:lpstr>
      <vt:lpstr>Arial</vt:lpstr>
      <vt:lpstr>Times New Roman</vt:lpstr>
      <vt:lpstr>Wingdings</vt:lpstr>
      <vt:lpstr>Office Theme</vt:lpstr>
      <vt:lpstr>Usage of Doppler bit in A-Control subfield</vt:lpstr>
      <vt:lpstr>Background (1/2)</vt:lpstr>
      <vt:lpstr>Background (2/2)</vt:lpstr>
      <vt:lpstr>Considerations</vt:lpstr>
      <vt:lpstr>Analysis of Usage 2 examples (1/3)</vt:lpstr>
      <vt:lpstr>Analysis of usage 2 examples (2/3)</vt:lpstr>
      <vt:lpstr>Analysis of usage 2 examples (3/3)</vt:lpstr>
      <vt:lpstr>Design requirements</vt:lpstr>
      <vt:lpstr>WHY MAC field design is better</vt:lpstr>
      <vt:lpstr>Examples of using MAC field A-Control subfield (1/2)</vt:lpstr>
      <vt:lpstr>Examples of using MAC field A-Control subfield (2/2)</vt:lpstr>
      <vt:lpstr>Protocol-wise behaviors  when using A-Control subfield</vt:lpstr>
      <vt:lpstr>Comparison</vt:lpstr>
      <vt:lpstr>Summary</vt:lpstr>
      <vt:lpstr>Strawpoll #1</vt:lpstr>
      <vt:lpstr>Reference</vt:lpstr>
      <vt:lpstr>Appendix</vt:lpstr>
      <vt:lpstr>Current Link Adaptation Operation</vt:lpstr>
      <vt:lpstr>Current Status of D1.4 [5]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437</cp:revision>
  <cp:lastPrinted>2017-09-05T19:34:12Z</cp:lastPrinted>
  <dcterms:created xsi:type="dcterms:W3CDTF">2016-07-23T21:44:38Z</dcterms:created>
  <dcterms:modified xsi:type="dcterms:W3CDTF">2017-09-12T22:04:00Z</dcterms:modified>
</cp:coreProperties>
</file>