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80" r:id="rId4"/>
    <p:sldId id="258" r:id="rId5"/>
    <p:sldId id="261" r:id="rId6"/>
    <p:sldId id="262" r:id="rId7"/>
    <p:sldId id="263" r:id="rId8"/>
    <p:sldId id="264" r:id="rId9"/>
    <p:sldId id="265" r:id="rId10"/>
    <p:sldId id="266" r:id="rId11"/>
    <p:sldId id="270" r:id="rId12"/>
    <p:sldId id="279" r:id="rId13"/>
    <p:sldId id="271" r:id="rId14"/>
    <p:sldId id="281" r:id="rId15"/>
    <p:sldId id="272" r:id="rId16"/>
    <p:sldId id="277" r:id="rId17"/>
    <p:sldId id="278"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1218"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9/6/2017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August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August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August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August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802.11-17/1251r1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August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9144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TGax </a:t>
            </a:r>
            <a:r>
              <a:rPr lang="en-US" altLang="en-US" dirty="0" smtClean="0"/>
              <a:t>September 2017 Ad Hoc </a:t>
            </a:r>
            <a:r>
              <a:rPr lang="en-US" altLang="en-US" dirty="0"/>
              <a:t>Meeting </a:t>
            </a:r>
            <a:r>
              <a:rPr lang="en-US" altLang="en-US" dirty="0" smtClean="0"/>
              <a:t>Agenda</a:t>
            </a:r>
            <a:br>
              <a:rPr lang="en-US" altLang="en-US" dirty="0" smtClean="0"/>
            </a:br>
            <a:r>
              <a:rPr lang="en-US" altLang="en-US" dirty="0" smtClean="0"/>
              <a:t>(Non-PHY ad hoc)</a:t>
            </a:r>
            <a:endParaRPr lang="en-GB" dirty="0"/>
          </a:p>
        </p:txBody>
      </p:sp>
      <p:sp>
        <p:nvSpPr>
          <p:cNvPr id="3074" name="Rectangle 2"/>
          <p:cNvSpPr>
            <a:spLocks noGrp="1" noChangeArrowheads="1"/>
          </p:cNvSpPr>
          <p:nvPr>
            <p:ph type="body" idx="1"/>
          </p:nvPr>
        </p:nvSpPr>
        <p:spPr>
          <a:xfrm>
            <a:off x="685800" y="22701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2017-08-15</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39837056"/>
              </p:ext>
            </p:extLst>
          </p:nvPr>
        </p:nvGraphicFramePr>
        <p:xfrm>
          <a:off x="515938" y="3113455"/>
          <a:ext cx="7942262" cy="2449145"/>
        </p:xfrm>
        <a:graphic>
          <a:graphicData uri="http://schemas.openxmlformats.org/presentationml/2006/ole">
            <mc:AlternateContent xmlns:mc="http://schemas.openxmlformats.org/markup-compatibility/2006">
              <mc:Choice xmlns:v="urn:schemas-microsoft-com:vml" Requires="v">
                <p:oleObj spid="_x0000_s3108" name="Document" r:id="rId5" imgW="8258040" imgH="2558381" progId="Word.Document.8">
                  <p:embed/>
                </p:oleObj>
              </mc:Choice>
              <mc:Fallback>
                <p:oleObj name="Document" r:id="rId5" imgW="8258040" imgH="2558381" progId="Word.Document.8">
                  <p:embed/>
                  <p:pic>
                    <p:nvPicPr>
                      <p:cNvPr id="0" name="Picture 3"/>
                      <p:cNvPicPr>
                        <a:picLocks noChangeAspect="1" noChangeArrowheads="1"/>
                      </p:cNvPicPr>
                      <p:nvPr/>
                    </p:nvPicPr>
                    <p:blipFill>
                      <a:blip r:embed="rId6"/>
                      <a:srcRect/>
                      <a:stretch>
                        <a:fillRect/>
                      </a:stretch>
                    </p:blipFill>
                    <p:spPr bwMode="auto">
                      <a:xfrm>
                        <a:off x="515938" y="3113455"/>
                        <a:ext cx="7942262" cy="244914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4384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685800" y="1447800"/>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399"/>
            <a:ext cx="8458200" cy="5543551"/>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Flow of the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Wednesday </a:t>
            </a:r>
            <a:r>
              <a:rPr lang="en-US" altLang="en-US" sz="2000" dirty="0" smtClean="0"/>
              <a:t>(10:00 </a:t>
            </a:r>
            <a:r>
              <a:rPr lang="en-US" altLang="en-US" sz="2000" dirty="0"/>
              <a:t>am – 7</a:t>
            </a:r>
            <a:r>
              <a:rPr lang="en-US" altLang="en-US" sz="2000" dirty="0" smtClean="0"/>
              <a:t>:00 </a:t>
            </a:r>
            <a:r>
              <a:rPr lang="en-US" altLang="en-US" sz="2000" dirty="0"/>
              <a:t>pm</a:t>
            </a:r>
            <a:r>
              <a:rPr lang="en-US" altLang="en-US" sz="2000" dirty="0" smtClean="0"/>
              <a:t>)</a:t>
            </a:r>
            <a:endParaRPr lang="en-US" altLang="en-US" sz="1800" dirty="0"/>
          </a:p>
          <a:p>
            <a:pPr lvl="1">
              <a:buFont typeface="Arial" panose="020B0604020202020204" pitchFamily="34" charset="0"/>
              <a:buChar char="•"/>
            </a:pPr>
            <a:r>
              <a:rPr lang="en-US" altLang="en-US" sz="1800" dirty="0"/>
              <a:t>Comment Resolution</a:t>
            </a:r>
          </a:p>
          <a:p>
            <a:pPr lvl="1">
              <a:buFont typeface="Arial" panose="020B0604020202020204" pitchFamily="34" charset="0"/>
              <a:buChar char="•"/>
            </a:pPr>
            <a:r>
              <a:rPr lang="en-US" altLang="en-US" sz="1800" dirty="0"/>
              <a:t>Recess</a:t>
            </a:r>
          </a:p>
          <a:p>
            <a:pPr>
              <a:buFont typeface="Arial" panose="020B0604020202020204" pitchFamily="34" charset="0"/>
              <a:buChar char="•"/>
            </a:pPr>
            <a:r>
              <a:rPr lang="en-US" altLang="en-US" sz="2000" dirty="0"/>
              <a:t>Thursday (9:00 am – </a:t>
            </a:r>
            <a:r>
              <a:rPr lang="en-US" altLang="en-US" sz="2000" dirty="0" smtClean="0"/>
              <a:t>6:00 </a:t>
            </a:r>
            <a:r>
              <a:rPr lang="en-US" altLang="en-US" sz="2000" dirty="0"/>
              <a:t>pm)</a:t>
            </a:r>
          </a:p>
          <a:p>
            <a:pPr lvl="1">
              <a:buFont typeface="Arial" panose="020B0604020202020204" pitchFamily="34" charset="0"/>
              <a:buChar char="•"/>
            </a:pPr>
            <a:r>
              <a:rPr lang="en-US" altLang="en-US" sz="1800" dirty="0"/>
              <a:t>Comment Resolution</a:t>
            </a:r>
          </a:p>
          <a:p>
            <a:pPr lvl="1">
              <a:buFont typeface="Arial" panose="020B0604020202020204" pitchFamily="34" charset="0"/>
              <a:buChar char="•"/>
            </a:pPr>
            <a:r>
              <a:rPr lang="en-US" altLang="en-US" sz="1800" dirty="0"/>
              <a:t>Recess</a:t>
            </a:r>
          </a:p>
          <a:p>
            <a:pPr>
              <a:buFont typeface="Arial" panose="020B0604020202020204" pitchFamily="34" charset="0"/>
              <a:buChar char="•"/>
            </a:pPr>
            <a:r>
              <a:rPr lang="en-US" altLang="en-US" sz="2000" dirty="0"/>
              <a:t>Friday (9:00 am – 5</a:t>
            </a:r>
            <a:r>
              <a:rPr lang="en-US" altLang="en-US" sz="2000" dirty="0" smtClean="0"/>
              <a:t>:00 </a:t>
            </a:r>
            <a:r>
              <a:rPr lang="en-US" altLang="en-US" sz="2000" dirty="0"/>
              <a:t>pm)</a:t>
            </a:r>
          </a:p>
          <a:p>
            <a:pPr lvl="1">
              <a:buFont typeface="Arial" panose="020B0604020202020204" pitchFamily="34" charset="0"/>
              <a:buChar char="•"/>
            </a:pPr>
            <a:r>
              <a:rPr lang="en-US" altLang="en-US" sz="1800" dirty="0"/>
              <a:t>Comment </a:t>
            </a:r>
            <a:r>
              <a:rPr lang="en-US" altLang="en-US" sz="1800" dirty="0" smtClean="0"/>
              <a:t>Resolution</a:t>
            </a:r>
            <a:endParaRPr lang="en-US" altLang="en-US" sz="1800" dirty="0"/>
          </a:p>
          <a:p>
            <a:pPr lvl="1">
              <a:buFont typeface="Arial" panose="020B0604020202020204" pitchFamily="34" charset="0"/>
              <a:buChar char="•"/>
            </a:pPr>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566122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Wednesday September 06, 2017</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r>
              <a:rPr lang="en-US" altLang="en-US" sz="2000" dirty="0" smtClean="0"/>
              <a:t>.</a:t>
            </a:r>
          </a:p>
          <a:p>
            <a:pPr>
              <a:lnSpc>
                <a:spcPct val="80000"/>
              </a:lnSpc>
              <a:buFont typeface="Arial" panose="020B0604020202020204" pitchFamily="34" charset="0"/>
              <a:buChar char="•"/>
            </a:pPr>
            <a:r>
              <a:rPr lang="en-US" altLang="en-US" sz="2000" dirty="0" smtClean="0"/>
              <a:t>Announcements</a:t>
            </a:r>
            <a:endParaRPr lang="en-US" altLang="en-US" sz="2000" dirty="0"/>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smtClean="0"/>
              <a:t>Set agenda</a:t>
            </a:r>
            <a:endParaRPr lang="en-US" altLang="en-US" sz="2000" dirty="0"/>
          </a:p>
          <a:p>
            <a:pPr>
              <a:lnSpc>
                <a:spcPct val="80000"/>
              </a:lnSpc>
              <a:buFont typeface="Arial" panose="020B0604020202020204" pitchFamily="34" charset="0"/>
              <a:buChar char="•"/>
            </a:pPr>
            <a:r>
              <a:rPr lang="en-US" altLang="en-US" sz="2000" dirty="0"/>
              <a:t>Presentations and Comment </a:t>
            </a:r>
            <a:r>
              <a:rPr lang="en-US" altLang="en-US" sz="2000" dirty="0" smtClean="0"/>
              <a:t>Resolution</a:t>
            </a:r>
            <a:endParaRPr lang="en-US" altLang="en-US" sz="1600" dirty="0"/>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13</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August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Detailed Agenda</a:t>
            </a:r>
            <a:endParaRPr lang="en-US" dirty="0"/>
          </a:p>
        </p:txBody>
      </p:sp>
      <p:sp>
        <p:nvSpPr>
          <p:cNvPr id="3" name="Content Placeholder 2"/>
          <p:cNvSpPr>
            <a:spLocks noGrp="1"/>
          </p:cNvSpPr>
          <p:nvPr>
            <p:ph idx="1"/>
          </p:nvPr>
        </p:nvSpPr>
        <p:spPr>
          <a:xfrm>
            <a:off x="685800" y="1752600"/>
            <a:ext cx="7770813" cy="4113213"/>
          </a:xfrm>
        </p:spPr>
        <p:txBody>
          <a:bodyPr/>
          <a:lstStyle/>
          <a:p>
            <a:pPr>
              <a:buFont typeface="Arial" panose="020B0604020202020204" pitchFamily="34" charset="0"/>
              <a:buChar char="•"/>
            </a:pPr>
            <a:r>
              <a:rPr lang="en-US" dirty="0" smtClean="0"/>
              <a:t>10:00 – 12:00 </a:t>
            </a:r>
          </a:p>
          <a:p>
            <a:pPr lvl="1">
              <a:buFont typeface="Arial" panose="020B0604020202020204" pitchFamily="34" charset="0"/>
              <a:buChar char="•"/>
            </a:pPr>
            <a:r>
              <a:rPr lang="en-US" dirty="0" smtClean="0"/>
              <a:t>Call Meeting to order</a:t>
            </a:r>
          </a:p>
          <a:p>
            <a:pPr lvl="1">
              <a:buFont typeface="Arial" panose="020B0604020202020204" pitchFamily="34" charset="0"/>
              <a:buChar char="•"/>
            </a:pPr>
            <a:r>
              <a:rPr lang="en-US" dirty="0" smtClean="0"/>
              <a:t>IEEE IPR Policy and procedure</a:t>
            </a:r>
          </a:p>
          <a:p>
            <a:pPr lvl="1">
              <a:buFont typeface="Arial" panose="020B0604020202020204" pitchFamily="34" charset="0"/>
              <a:buChar char="•"/>
            </a:pPr>
            <a:r>
              <a:rPr lang="en-US" dirty="0" smtClean="0"/>
              <a:t>Announcements</a:t>
            </a:r>
          </a:p>
          <a:p>
            <a:pPr lvl="1">
              <a:buFont typeface="Arial" panose="020B0604020202020204" pitchFamily="34" charset="0"/>
              <a:buChar char="•"/>
            </a:pPr>
            <a:r>
              <a:rPr lang="en-US" dirty="0" smtClean="0"/>
              <a:t>Submissions</a:t>
            </a:r>
            <a:endParaRPr lang="en-US" dirty="0" smtClean="0"/>
          </a:p>
          <a:p>
            <a:pPr lvl="1">
              <a:buFont typeface="Arial" panose="020B0604020202020204" pitchFamily="34" charset="0"/>
              <a:buChar char="•"/>
            </a:pPr>
            <a:r>
              <a:rPr lang="en-US" dirty="0" smtClean="0"/>
              <a:t>Comment Resolution</a:t>
            </a:r>
          </a:p>
          <a:p>
            <a:pPr>
              <a:buFont typeface="Arial" panose="020B0604020202020204" pitchFamily="34" charset="0"/>
              <a:buChar char="•"/>
            </a:pPr>
            <a:r>
              <a:rPr lang="en-US" dirty="0" smtClean="0"/>
              <a:t>12:00 – 1:00 	Lunch</a:t>
            </a:r>
          </a:p>
          <a:p>
            <a:pPr>
              <a:buFont typeface="Arial" panose="020B0604020202020204" pitchFamily="34" charset="0"/>
              <a:buChar char="•"/>
            </a:pPr>
            <a:r>
              <a:rPr lang="en-US" dirty="0" smtClean="0"/>
              <a:t>1:00 – 3:30 	Comment Resolution</a:t>
            </a:r>
          </a:p>
          <a:p>
            <a:pPr>
              <a:buFont typeface="Arial" panose="020B0604020202020204" pitchFamily="34" charset="0"/>
              <a:buChar char="•"/>
            </a:pPr>
            <a:r>
              <a:rPr lang="en-US" dirty="0" smtClean="0"/>
              <a:t>3:30 – 4:45		Break</a:t>
            </a:r>
          </a:p>
          <a:p>
            <a:pPr>
              <a:buFont typeface="Arial" panose="020B0604020202020204" pitchFamily="34" charset="0"/>
              <a:buChar char="•"/>
            </a:pPr>
            <a:r>
              <a:rPr lang="en-US" dirty="0" smtClean="0"/>
              <a:t>4:45 – 7:00 	Comment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432969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embedded spreadsheet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174335128"/>
              </p:ext>
            </p:extLst>
          </p:nvPr>
        </p:nvGraphicFramePr>
        <p:xfrm>
          <a:off x="4114800" y="3043238"/>
          <a:ext cx="2263422" cy="1909762"/>
        </p:xfrm>
        <a:graphic>
          <a:graphicData uri="http://schemas.openxmlformats.org/presentationml/2006/ole">
            <mc:AlternateContent xmlns:mc="http://schemas.openxmlformats.org/markup-compatibility/2006">
              <mc:Choice xmlns:v="urn:schemas-microsoft-com:vml" Requires="v">
                <p:oleObj spid="_x0000_s4098"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800" y="3043238"/>
                        <a:ext cx="2263422" cy="1909762"/>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a:t>
            </a:r>
            <a:r>
              <a:rPr lang="en-US" altLang="en-US" dirty="0" smtClean="0"/>
              <a:t>Thursday September 07, 2017</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Call the meeting to order</a:t>
            </a:r>
          </a:p>
          <a:p>
            <a:pPr>
              <a:buFont typeface="Arial" panose="020B0604020202020204" pitchFamily="34" charset="0"/>
              <a:buChar char="•"/>
            </a:pPr>
            <a:r>
              <a:rPr lang="en-US" dirty="0" smtClean="0"/>
              <a:t>IPR Policy and procedure reminder</a:t>
            </a:r>
          </a:p>
          <a:p>
            <a:pPr>
              <a:buFont typeface="Arial" panose="020B0604020202020204" pitchFamily="34" charset="0"/>
              <a:buChar char="•"/>
            </a:pPr>
            <a:r>
              <a:rPr lang="en-US" dirty="0" smtClean="0"/>
              <a:t>Comment Resolution</a:t>
            </a:r>
          </a:p>
          <a:p>
            <a:pPr>
              <a:buFont typeface="Arial" panose="020B0604020202020204" pitchFamily="34" charset="0"/>
              <a:buChar char="•"/>
            </a:pPr>
            <a:r>
              <a:rPr lang="en-US" dirty="0" smtClean="0"/>
              <a:t>Recess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Friday September 08, 2017</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Call the meeting to order</a:t>
            </a:r>
          </a:p>
          <a:p>
            <a:pPr>
              <a:buFont typeface="Arial" panose="020B0604020202020204" pitchFamily="34" charset="0"/>
              <a:buChar char="•"/>
            </a:pPr>
            <a:r>
              <a:rPr lang="en-US" dirty="0" smtClean="0"/>
              <a:t>IPR Policy and procedure reminder</a:t>
            </a:r>
          </a:p>
          <a:p>
            <a:pPr>
              <a:buFont typeface="Arial" panose="020B0604020202020204" pitchFamily="34" charset="0"/>
              <a:buChar char="•"/>
            </a:pPr>
            <a:r>
              <a:rPr lang="en-US" dirty="0" smtClean="0"/>
              <a:t>Comment Resolution</a:t>
            </a:r>
          </a:p>
          <a:p>
            <a:pPr>
              <a:buFont typeface="Arial" panose="020B0604020202020204" pitchFamily="34" charset="0"/>
              <a:buChar char="•"/>
            </a:pPr>
            <a:r>
              <a:rPr lang="en-US" dirty="0" smtClean="0"/>
              <a:t>Adjourn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Santa Clara</a:t>
            </a:r>
            <a:r>
              <a:rPr lang="en-US" altLang="en-US" sz="4000" dirty="0" smtClean="0">
                <a:latin typeface="Arial" panose="020B0604020202020204" pitchFamily="34" charset="0"/>
              </a:rPr>
              <a:t>, California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September 06-08, </a:t>
            </a:r>
            <a:r>
              <a:rPr lang="en-US" altLang="en-US" sz="4000" dirty="0">
                <a:latin typeface="Arial" panose="020B0604020202020204" pitchFamily="34" charset="0"/>
              </a:rPr>
              <a:t>2017</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August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 Information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Thanks to Hongyuan and Marvell for hosting this meeting.</a:t>
            </a:r>
          </a:p>
          <a:p>
            <a:pPr>
              <a:buFont typeface="Arial" panose="020B0604020202020204" pitchFamily="34" charset="0"/>
              <a:buChar char="•"/>
            </a:pPr>
            <a:r>
              <a:rPr lang="en-US" dirty="0" smtClean="0"/>
              <a:t>Host announcements, if any.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981900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685800" y="1449387"/>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381000" y="1373187"/>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381000" y="1295400"/>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392</TotalTime>
  <Words>1087</Words>
  <Application>Microsoft Office PowerPoint</Application>
  <PresentationFormat>On-screen Show (4:3)</PresentationFormat>
  <Paragraphs>187</Paragraphs>
  <Slides>17</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17</vt:i4>
      </vt:variant>
    </vt:vector>
  </HeadingPairs>
  <TitlesOfParts>
    <vt:vector size="29" baseType="lpstr">
      <vt:lpstr>Arial Unicode MS</vt:lpstr>
      <vt:lpstr>MS Gothic</vt:lpstr>
      <vt:lpstr>MS PGothic</vt:lpstr>
      <vt:lpstr>MS PGothic</vt:lpstr>
      <vt:lpstr>Arial</vt:lpstr>
      <vt:lpstr>Arial Black</vt:lpstr>
      <vt:lpstr>Monotype Sorts</vt:lpstr>
      <vt:lpstr>Times New Roman</vt:lpstr>
      <vt:lpstr>Wingdings</vt:lpstr>
      <vt:lpstr>Office Theme</vt:lpstr>
      <vt:lpstr>Document</vt:lpstr>
      <vt:lpstr>Microsoft Excel Worksheet</vt:lpstr>
      <vt:lpstr>TGax September 2017 Ad Hoc Meeting Agenda (Non-PHY ad hoc)</vt:lpstr>
      <vt:lpstr>  IEEE 802.11 TGax: High Efficiency WLAN Task Group</vt:lpstr>
      <vt:lpstr>Host Information</vt:lpstr>
      <vt:lpstr>Meeting Protocol</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General Flow of the Meeting</vt:lpstr>
      <vt:lpstr>Agenda for Wednesday September 06, 2017</vt:lpstr>
      <vt:lpstr>Detailed Agenda</vt:lpstr>
      <vt:lpstr>Submissions</vt:lpstr>
      <vt:lpstr>Agenda for Thursday September 07, 2017 </vt:lpstr>
      <vt:lpstr>Agenda for Friday September 08, 2017 </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31</cp:revision>
  <cp:lastPrinted>1601-01-01T00:00:00Z</cp:lastPrinted>
  <dcterms:created xsi:type="dcterms:W3CDTF">2017-01-26T15:28:16Z</dcterms:created>
  <dcterms:modified xsi:type="dcterms:W3CDTF">2017-09-06T12:32:54Z</dcterms:modified>
</cp:coreProperties>
</file>