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3" autoAdjust="0"/>
    <p:restoredTop sz="94426" autoAdjust="0"/>
  </p:normalViewPr>
  <p:slideViewPr>
    <p:cSldViewPr>
      <p:cViewPr varScale="1">
        <p:scale>
          <a:sx n="96" d="100"/>
          <a:sy n="96" d="100"/>
        </p:scale>
        <p:origin x="1400"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2017-09-11</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272"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t>11-17/1343r0, “WUR Preamble SYNC design and performance”, </a:t>
            </a:r>
            <a:r>
              <a:rPr lang="en-US" sz="1800" dirty="0" err="1"/>
              <a:t>Rui</a:t>
            </a:r>
            <a:r>
              <a:rPr lang="en-US" sz="1800" dirty="0"/>
              <a:t> Cao and </a:t>
            </a:r>
            <a:r>
              <a:rPr lang="en-US" sz="1800" dirty="0" err="1"/>
              <a:t>Hongyuan</a:t>
            </a:r>
            <a:r>
              <a:rPr lang="en-US" sz="1800" dirty="0"/>
              <a:t> Zhang, 20mins</a:t>
            </a:r>
          </a:p>
          <a:p>
            <a:pPr marL="685800" lvl="1" indent="-228600">
              <a:buFont typeface="+mj-lt"/>
              <a:buAutoNum type="arabicPeriod"/>
            </a:pPr>
            <a:r>
              <a:rPr lang="en-US" sz="1800" dirty="0" smtClean="0"/>
              <a:t>11-17/1352r0</a:t>
            </a:r>
            <a:r>
              <a:rPr lang="en-US" sz="1800" dirty="0"/>
              <a:t>, Considerations on WUR sync preamble , </a:t>
            </a:r>
            <a:r>
              <a:rPr lang="en-US" sz="1800" dirty="0" err="1"/>
              <a:t>Jinyoung</a:t>
            </a:r>
            <a:r>
              <a:rPr lang="en-US" sz="1800" dirty="0"/>
              <a:t> Chun (LG electronics),, </a:t>
            </a:r>
            <a:r>
              <a:rPr lang="en-US" sz="1800" dirty="0" smtClean="0"/>
              <a:t>25min</a:t>
            </a:r>
          </a:p>
          <a:p>
            <a:pPr marL="685800" lvl="1" indent="-228600">
              <a:buFont typeface="+mj-lt"/>
              <a:buAutoNum type="arabicPeriod"/>
            </a:pPr>
            <a:r>
              <a:rPr lang="en-US" sz="1800" dirty="0"/>
              <a:t>“11-17-1340-00-00ba-WUR packet format”, </a:t>
            </a:r>
            <a:r>
              <a:rPr lang="en-US" sz="1800" dirty="0" err="1"/>
              <a:t>Jianhan</a:t>
            </a:r>
            <a:r>
              <a:rPr lang="en-US" sz="1800" dirty="0"/>
              <a:t> Liu (</a:t>
            </a:r>
            <a:r>
              <a:rPr lang="en-US" sz="1800" dirty="0" err="1"/>
              <a:t>Mediatek</a:t>
            </a:r>
            <a:r>
              <a:rPr lang="en-US" sz="1800" dirty="0"/>
              <a:t>), 20 minutes</a:t>
            </a:r>
            <a:r>
              <a:rPr lang="en-US" sz="1800" dirty="0" smtClean="0"/>
              <a:t>.</a:t>
            </a:r>
          </a:p>
          <a:p>
            <a:pPr marL="685800" lvl="1" indent="-228600">
              <a:buFont typeface="+mj-lt"/>
              <a:buAutoNum type="arabicPeriod"/>
            </a:pPr>
            <a:r>
              <a:rPr lang="en-US" sz="1800" dirty="0"/>
              <a:t>11-17/1326r0-follow up on Signaling method for data rates , </a:t>
            </a:r>
            <a:r>
              <a:rPr lang="en-US" sz="1800" dirty="0" err="1"/>
              <a:t>dongguk</a:t>
            </a:r>
            <a:r>
              <a:rPr lang="en-US" sz="1800" dirty="0"/>
              <a:t> Lim (LG Electronics), </a:t>
            </a:r>
            <a:r>
              <a:rPr lang="en-US" sz="1800" dirty="0" smtClean="0"/>
              <a:t>25min</a:t>
            </a:r>
            <a:endParaRPr lang="en-US" sz="1800" dirty="0"/>
          </a:p>
          <a:p>
            <a:pPr marL="685800" lvl="1" indent="-228600">
              <a:buFont typeface="+mj-lt"/>
              <a:buAutoNum type="arabicPeriod"/>
            </a:pPr>
            <a:r>
              <a:rPr lang="en-US" sz="1800" dirty="0" smtClean="0"/>
              <a:t>11-17/1345r0</a:t>
            </a:r>
            <a:r>
              <a:rPr lang="en-US" sz="1800" dirty="0"/>
              <a:t>, </a:t>
            </a:r>
            <a:r>
              <a:rPr lang="en-US" sz="1800" dirty="0" err="1"/>
              <a:t>phy</a:t>
            </a:r>
            <a:r>
              <a:rPr lang="en-US" sz="1800" dirty="0"/>
              <a:t>-frame-format-discussions, </a:t>
            </a:r>
            <a:r>
              <a:rPr lang="en-US" sz="1800" dirty="0" err="1"/>
              <a:t>Hongyuan</a:t>
            </a:r>
            <a:r>
              <a:rPr lang="en-US" sz="1800" dirty="0"/>
              <a:t> Zhang (Marvell), </a:t>
            </a:r>
            <a:r>
              <a:rPr lang="en-US" sz="1800" dirty="0" smtClean="0"/>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t>11-17/1390 Blank GI choices under Timing Errors (</a:t>
            </a:r>
            <a:r>
              <a:rPr lang="en-US" sz="1800" dirty="0" err="1"/>
              <a:t>Junghoon</a:t>
            </a:r>
            <a:r>
              <a:rPr lang="en-US" sz="1800" dirty="0"/>
              <a:t> Suh, </a:t>
            </a:r>
            <a:r>
              <a:rPr lang="en-US" sz="1800" dirty="0" err="1"/>
              <a:t>Jia</a:t>
            </a:r>
            <a:r>
              <a:rPr lang="en-US" sz="1800" dirty="0"/>
              <a:t> </a:t>
            </a:r>
            <a:r>
              <a:rPr lang="en-US" sz="1800" dirty="0" err="1"/>
              <a:t>Jia</a:t>
            </a:r>
            <a:r>
              <a:rPr lang="en-US" sz="1800" dirty="0"/>
              <a:t>, Osama </a:t>
            </a:r>
            <a:r>
              <a:rPr lang="en-US" sz="1800" dirty="0" err="1"/>
              <a:t>Aboul-Magd</a:t>
            </a:r>
            <a:r>
              <a:rPr lang="en-US" sz="1800" dirty="0"/>
              <a:t>, and Ross Yu) - 30min</a:t>
            </a:r>
          </a:p>
          <a:p>
            <a:pPr marL="685800" lvl="1" indent="-228600">
              <a:buFont typeface="+mj-lt"/>
              <a:buAutoNum type="arabicPeriod"/>
            </a:pPr>
            <a:r>
              <a:rPr lang="en-US" sz="1800" dirty="0"/>
              <a:t>“Consideration on PAPR of Wake-up packet”, </a:t>
            </a:r>
            <a:r>
              <a:rPr lang="en-US" sz="1800" dirty="0" err="1"/>
              <a:t>Yujin</a:t>
            </a:r>
            <a:r>
              <a:rPr lang="en-US" sz="1800" dirty="0"/>
              <a:t> Noh, “11-17-1344-00-00ba”, </a:t>
            </a:r>
            <a:r>
              <a:rPr lang="en-US" sz="1800" dirty="0" smtClean="0"/>
              <a:t>20min</a:t>
            </a:r>
            <a:endParaRPr lang="en-US" sz="1800" dirty="0"/>
          </a:p>
          <a:p>
            <a:pPr marL="685800" lvl="1" indent="-228600">
              <a:buFont typeface="+mj-lt"/>
              <a:buAutoNum type="arabicPeriod"/>
            </a:pPr>
            <a:r>
              <a:rPr lang="en-US" sz="1800" dirty="0"/>
              <a:t>11-17-1347-00-00ba-symbol-structure, </a:t>
            </a:r>
            <a:r>
              <a:rPr lang="en-US" sz="1800" dirty="0" err="1"/>
              <a:t>Eunsung</a:t>
            </a:r>
            <a:r>
              <a:rPr lang="en-US" sz="1800" dirty="0"/>
              <a:t> Park (LG Electronics), </a:t>
            </a:r>
            <a:r>
              <a:rPr lang="en-US" sz="1800" dirty="0" smtClean="0"/>
              <a:t>25min</a:t>
            </a:r>
          </a:p>
          <a:p>
            <a:pPr marL="800100" lvl="1" indent="-342900">
              <a:buFont typeface="+mj-lt"/>
              <a:buAutoNum type="arabicPeriod"/>
            </a:pPr>
            <a:r>
              <a:rPr lang="pt-BR" sz="1800" dirty="0" smtClean="0"/>
              <a:t>11-17/1426 WUP CCA </a:t>
            </a:r>
            <a:r>
              <a:rPr lang="pt-BR" sz="1800" dirty="0" err="1" smtClean="0"/>
              <a:t>problem</a:t>
            </a:r>
            <a:r>
              <a:rPr lang="pt-BR" sz="1800" dirty="0" smtClean="0"/>
              <a:t> , </a:t>
            </a:r>
            <a:r>
              <a:rPr lang="pt-BR" sz="1800" dirty="0" err="1" smtClean="0"/>
              <a:t>Jinsoo</a:t>
            </a:r>
            <a:r>
              <a:rPr lang="pt-BR" sz="1800" dirty="0" smtClean="0"/>
              <a:t> </a:t>
            </a:r>
            <a:r>
              <a:rPr lang="pt-BR" sz="1800" dirty="0" err="1" smtClean="0"/>
              <a:t>Ahn</a:t>
            </a:r>
            <a:r>
              <a:rPr lang="pt-BR" sz="1800" dirty="0" smtClean="0"/>
              <a:t> (</a:t>
            </a:r>
            <a:r>
              <a:rPr lang="pt-BR" sz="1800" dirty="0" err="1" smtClean="0"/>
              <a:t>Yonsei</a:t>
            </a:r>
            <a:r>
              <a:rPr lang="pt-BR" sz="1800" dirty="0" smtClean="0"/>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t>11-17-1348-00-00ba-higher-data-rates</a:t>
            </a:r>
            <a:r>
              <a:rPr lang="en-US" sz="1800" dirty="0"/>
              <a:t>, </a:t>
            </a:r>
            <a:r>
              <a:rPr lang="en-US" sz="1800" dirty="0" err="1"/>
              <a:t>Eunsung</a:t>
            </a:r>
            <a:r>
              <a:rPr lang="en-US" sz="1800" dirty="0"/>
              <a:t> Park (LG Electronics), </a:t>
            </a:r>
            <a:r>
              <a:rPr lang="en-US" sz="1800" dirty="0" smtClean="0"/>
              <a:t>20min</a:t>
            </a:r>
            <a:endParaRPr lang="en-US" sz="1800" dirty="0"/>
          </a:p>
          <a:p>
            <a:pPr marL="800100" lvl="1" indent="-342900">
              <a:buFont typeface="+mj-lt"/>
              <a:buAutoNum type="arabicPeriod"/>
            </a:pPr>
            <a:r>
              <a:rPr lang="en-US" sz="1800" dirty="0"/>
              <a:t>11-17-1394-00-00ba</a:t>
            </a:r>
            <a:r>
              <a:rPr lang="en-US" sz="1800" dirty="0" smtClean="0"/>
              <a:t>, “</a:t>
            </a:r>
            <a:r>
              <a:rPr lang="en-US" sz="1800" dirty="0"/>
              <a:t>Discussion of possible BCCs for WUR”, author: Dennis </a:t>
            </a:r>
            <a:r>
              <a:rPr lang="en-US" sz="1800" dirty="0" err="1"/>
              <a:t>Sundman</a:t>
            </a:r>
            <a:r>
              <a:rPr lang="en-US" sz="1800" dirty="0"/>
              <a:t> (Ericsson</a:t>
            </a:r>
            <a:r>
              <a:rPr lang="en-US" sz="1800" dirty="0" smtClean="0"/>
              <a:t>), 20 </a:t>
            </a:r>
            <a:r>
              <a:rPr lang="en-US" sz="1800" dirty="0"/>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t>11-17/1004r1 </a:t>
            </a:r>
            <a:r>
              <a:rPr lang="en-US" sz="1800" dirty="0"/>
              <a:t>Considerations on WUR frame format (Alfred </a:t>
            </a:r>
            <a:r>
              <a:rPr lang="en-US" sz="1800" dirty="0" err="1"/>
              <a:t>Asterjadhi</a:t>
            </a:r>
            <a:r>
              <a:rPr lang="en-US" sz="1800" dirty="0"/>
              <a:t>, Qualcomm), </a:t>
            </a:r>
            <a:r>
              <a:rPr lang="en-US" sz="1800" dirty="0" smtClean="0"/>
              <a:t>30 mins</a:t>
            </a:r>
            <a:endParaRPr lang="en-US" sz="1800" dirty="0"/>
          </a:p>
          <a:p>
            <a:pPr marL="685800" lvl="1" indent="-228600">
              <a:buFont typeface="+mj-lt"/>
              <a:buAutoNum type="arabicPeriod"/>
            </a:pPr>
            <a:r>
              <a:rPr lang="en-US" sz="1800" dirty="0" smtClean="0"/>
              <a:t>11-17/1115, 11ba </a:t>
            </a:r>
            <a:r>
              <a:rPr lang="en-US" sz="1800" dirty="0"/>
              <a:t>Wakeup Frame </a:t>
            </a:r>
            <a:r>
              <a:rPr lang="en-US" sz="1800" dirty="0" smtClean="0"/>
              <a:t>Format, </a:t>
            </a:r>
            <a:r>
              <a:rPr lang="en-US" sz="1800" dirty="0" err="1"/>
              <a:t>Liwen</a:t>
            </a:r>
            <a:r>
              <a:rPr lang="en-US" sz="1800" dirty="0"/>
              <a:t> </a:t>
            </a:r>
            <a:r>
              <a:rPr lang="en-US" sz="1800" dirty="0" smtClean="0"/>
              <a:t>Chu</a:t>
            </a:r>
            <a:endParaRPr lang="en-US" sz="1800" dirty="0"/>
          </a:p>
          <a:p>
            <a:pPr marL="685800" lvl="1" indent="-228600">
              <a:buFont typeface="+mj-lt"/>
              <a:buAutoNum type="arabicPeriod"/>
            </a:pPr>
            <a:r>
              <a:rPr lang="en-US" sz="1800" dirty="0" smtClean="0"/>
              <a:t>11-17/977</a:t>
            </a:r>
            <a:r>
              <a:rPr lang="en-US" sz="1800" dirty="0"/>
              <a:t>, </a:t>
            </a:r>
            <a:r>
              <a:rPr lang="en-US" sz="1800" dirty="0" smtClean="0"/>
              <a:t>Address </a:t>
            </a:r>
            <a:r>
              <a:rPr lang="en-US" sz="1800" dirty="0"/>
              <a:t>structure in unicast wake-up frame, </a:t>
            </a:r>
            <a:r>
              <a:rPr lang="en-US" sz="1800" dirty="0" err="1"/>
              <a:t>Jeongki</a:t>
            </a:r>
            <a:r>
              <a:rPr lang="en-US" sz="1800" dirty="0"/>
              <a:t> Kim (LG Electronics), </a:t>
            </a:r>
            <a:r>
              <a:rPr lang="en-US" sz="1800" dirty="0" smtClean="0"/>
              <a:t>20min.</a:t>
            </a:r>
          </a:p>
          <a:p>
            <a:pPr marL="685800" lvl="1" indent="-228600">
              <a:buFont typeface="+mj-lt"/>
              <a:buAutoNum type="arabicPeriod"/>
            </a:pPr>
            <a:r>
              <a:rPr lang="en-US" sz="1800" dirty="0"/>
              <a:t>11-17/1368, </a:t>
            </a:r>
            <a:r>
              <a:rPr lang="en-US" sz="1800" dirty="0" smtClean="0"/>
              <a:t>BSS </a:t>
            </a:r>
            <a:r>
              <a:rPr lang="en-US" sz="1800" dirty="0"/>
              <a:t>parameters update notification, Ming </a:t>
            </a:r>
            <a:r>
              <a:rPr lang="en-US" sz="1800" dirty="0" err="1"/>
              <a:t>Gan</a:t>
            </a:r>
            <a:r>
              <a:rPr lang="en-US" sz="1800" dirty="0"/>
              <a:t> (Huawei), </a:t>
            </a:r>
            <a:r>
              <a:rPr lang="en-US" sz="1800" dirty="0" smtClean="0"/>
              <a:t>20min</a:t>
            </a:r>
            <a:endParaRPr lang="en-US" sz="1800" dirty="0"/>
          </a:p>
          <a:p>
            <a:pPr marL="685800" lvl="1" indent="-228600">
              <a:buFont typeface="+mj-lt"/>
              <a:buAutoNum type="arabicPeriod"/>
            </a:pPr>
            <a:r>
              <a:rPr lang="en-US" sz="1800" dirty="0"/>
              <a:t>11-17/0967r1 Consideration of WUR packet design, </a:t>
            </a:r>
            <a:r>
              <a:rPr lang="en-US" sz="1800" dirty="0" err="1" smtClean="0"/>
              <a:t>Kaiying</a:t>
            </a:r>
            <a:r>
              <a:rPr lang="en-US" sz="1800" dirty="0"/>
              <a:t> </a:t>
            </a:r>
            <a:r>
              <a:rPr lang="en-US" sz="1800" dirty="0" err="1"/>
              <a:t>Lv</a:t>
            </a:r>
            <a:r>
              <a:rPr lang="en-US" sz="1800" dirty="0"/>
              <a:t> (ZTE), 20min</a:t>
            </a:r>
          </a:p>
          <a:p>
            <a:pPr marL="685800" lvl="1" indent="-228600">
              <a:buFont typeface="+mj-lt"/>
              <a:buAutoNum type="arabicPeriod"/>
            </a:pPr>
            <a:r>
              <a:rPr lang="en-US" sz="1800" dirty="0"/>
              <a:t>11-17/1384r0, </a:t>
            </a:r>
            <a:r>
              <a:rPr lang="en-US" sz="1800" dirty="0" smtClean="0"/>
              <a:t>WUR </a:t>
            </a:r>
            <a:r>
              <a:rPr lang="en-US" sz="1800" dirty="0"/>
              <a:t>Synchronization, </a:t>
            </a:r>
            <a:r>
              <a:rPr lang="en-US" sz="1800" dirty="0" err="1"/>
              <a:t>Yongho</a:t>
            </a:r>
            <a:r>
              <a:rPr lang="en-US" sz="1800" dirty="0"/>
              <a:t> </a:t>
            </a:r>
            <a:r>
              <a:rPr lang="en-US" sz="1800" dirty="0" err="1"/>
              <a:t>Seok</a:t>
            </a:r>
            <a:r>
              <a:rPr lang="en-US" sz="1800" dirty="0"/>
              <a:t>(</a:t>
            </a:r>
            <a:r>
              <a:rPr lang="en-US" sz="1800" dirty="0" err="1"/>
              <a:t>MediaTek</a:t>
            </a:r>
            <a:r>
              <a:rPr lang="en-US" sz="1800" dirty="0"/>
              <a:t>), </a:t>
            </a:r>
            <a:r>
              <a:rPr lang="en-US" sz="1800" dirty="0" smtClean="0"/>
              <a:t>30 </a:t>
            </a:r>
            <a:r>
              <a:rPr lang="en-US" sz="1800" dirty="0"/>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t>11-17/0660</a:t>
            </a:r>
            <a:r>
              <a:rPr lang="en-US" sz="1800" dirty="0"/>
              <a:t>,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t>11-17-1386-00-ba-examining 802.11ba usage models for mainstream devices., </a:t>
            </a:r>
            <a:r>
              <a:rPr lang="en-US" sz="2000" b="0" dirty="0" err="1"/>
              <a:t>Guoqing</a:t>
            </a:r>
            <a:r>
              <a:rPr lang="en-US" sz="2000" b="0" dirty="0"/>
              <a:t> Li, 25min</a:t>
            </a:r>
          </a:p>
          <a:p>
            <a:pPr marL="457200" indent="-457200">
              <a:buFont typeface="+mj-lt"/>
              <a:buAutoNum type="arabicPeriod"/>
            </a:pPr>
            <a:r>
              <a:rPr lang="en-US" sz="2000" b="0" dirty="0"/>
              <a:t>11-17/1388 On AP Power Saving Usage Model, </a:t>
            </a:r>
            <a:r>
              <a:rPr lang="en-US" sz="2000" b="0" dirty="0" err="1" smtClean="0"/>
              <a:t>Xiaofei</a:t>
            </a:r>
            <a:r>
              <a:rPr lang="en-US" sz="2000" b="0" dirty="0"/>
              <a:t> Wang (</a:t>
            </a:r>
            <a:r>
              <a:rPr lang="en-US" sz="2000" b="0" dirty="0" err="1"/>
              <a:t>InterDigital</a:t>
            </a:r>
            <a:r>
              <a:rPr lang="en-US" sz="2000" b="0" dirty="0"/>
              <a:t>)</a:t>
            </a: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a:t>
            </a:r>
          </a:p>
          <a:p>
            <a:pPr lvl="1"/>
            <a:r>
              <a:rPr lang="en-US" altLang="en-US" sz="1300" dirty="0" smtClean="0"/>
              <a:t>Presentations</a:t>
            </a:r>
            <a:r>
              <a:rPr lang="en-US" altLang="en-US" sz="1300" dirty="0" smtClean="0"/>
              <a:t>,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endParaRPr lang="en-US" altLang="en-US" sz="1300" dirty="0" smtClean="0"/>
          </a:p>
          <a:p>
            <a:pPr lvl="1"/>
            <a:r>
              <a:rPr lang="en-US" altLang="en-US" sz="1300" dirty="0" smtClean="0"/>
              <a:t>Presentations</a:t>
            </a:r>
            <a:r>
              <a:rPr lang="en-US" altLang="en-US" sz="1300" dirty="0"/>
              <a:t>,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r>
              <a:rPr lang="en-US" altLang="en-US" sz="2000" dirty="0" smtClean="0"/>
              <a:t>) - Monday PM1</a:t>
            </a:r>
          </a:p>
          <a:p>
            <a:endParaRPr lang="en-US" altLang="en-US" sz="2000" dirty="0" smtClean="0"/>
          </a:p>
          <a:p>
            <a:r>
              <a:rPr lang="en-US" altLang="en-US" sz="2000" dirty="0" err="1" smtClean="0"/>
              <a:t>TGba</a:t>
            </a:r>
            <a:r>
              <a:rPr lang="en-US" altLang="en-US" sz="2000" dirty="0" smtClean="0"/>
              <a:t> Usage Model Document (Ross Yu) – later this week (Thursday AM2)</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71832</TotalTime>
  <Words>2034</Words>
  <Application>Microsoft Macintosh PowerPoint</Application>
  <PresentationFormat>On-screen Show (4:3)</PresentationFormat>
  <Paragraphs>525</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3804</cp:revision>
  <cp:lastPrinted>2014-11-04T15:04:57Z</cp:lastPrinted>
  <dcterms:created xsi:type="dcterms:W3CDTF">2007-04-17T18:10:23Z</dcterms:created>
  <dcterms:modified xsi:type="dcterms:W3CDTF">2017-09-12T10:48:33Z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