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2" r:id="rId3"/>
    <p:sldId id="293" r:id="rId4"/>
    <p:sldId id="300" r:id="rId5"/>
    <p:sldId id="301" r:id="rId6"/>
    <p:sldId id="290" r:id="rId7"/>
    <p:sldId id="296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22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17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08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July</a:t>
            </a:r>
            <a:r>
              <a:rPr lang="en-US" sz="1800" b="1" dirty="0"/>
              <a:t> 2017	doc.: IEEE 802.11-17/1149r0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Submission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(Ruckus/Brocade)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886-04-0arc-arc-sc-agenda-july-2017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355-05-0arc-mib-truthvalue-usage-patterns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2017-07-13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892010"/>
              </p:ext>
            </p:extLst>
          </p:nvPr>
        </p:nvGraphicFramePr>
        <p:xfrm>
          <a:off x="519113" y="2292350"/>
          <a:ext cx="7620000" cy="265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92350"/>
                        <a:ext cx="7620000" cy="2652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July 2017 Meeting in Berlin, Germany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u="sng" dirty="0">
                <a:hlinkClick r:id="rId3"/>
              </a:rPr>
              <a:t>11-17/0886r4</a:t>
            </a:r>
            <a:r>
              <a:rPr lang="en-US" u="sng" dirty="0"/>
              <a:t>  </a:t>
            </a:r>
            <a:r>
              <a:rPr lang="en-US" dirty="0"/>
              <a:t>  </a:t>
            </a:r>
            <a:endParaRPr lang="en-US" b="0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status of IEEE 1588 mapping to IEEE 802.11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changes.  Ongoing balloting.  No action needed.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Related activity: 802.1AS </a:t>
            </a:r>
            <a:r>
              <a:rPr lang="en-US" dirty="0" err="1"/>
              <a:t>REVision</a:t>
            </a:r>
            <a:r>
              <a:rPr lang="en-US" dirty="0"/>
              <a:t> use of FTM (next slide)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IEEE 802 activities relevant to 802.11/ARC</a:t>
            </a:r>
          </a:p>
          <a:p>
            <a:pPr lvl="1"/>
            <a:r>
              <a:rPr lang="en-US" altLang="en-US" dirty="0"/>
              <a:t>No change: 802.1AC is now published, 802.1Q revision underway.</a:t>
            </a:r>
          </a:p>
          <a:p>
            <a:pPr lvl="1"/>
            <a:endParaRPr lang="en-US" altLang="en-US" dirty="0"/>
          </a:p>
          <a:p>
            <a:pPr>
              <a:spcBef>
                <a:spcPts val="0"/>
              </a:spcBef>
            </a:pPr>
            <a:r>
              <a:rPr lang="en-US" dirty="0"/>
              <a:t>IETF/802 coordination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report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11ba architecture implications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ARC individuals attended </a:t>
            </a:r>
            <a:r>
              <a:rPr lang="en-US" dirty="0" err="1"/>
              <a:t>TGba‘s</a:t>
            </a:r>
            <a:r>
              <a:rPr lang="en-US" dirty="0"/>
              <a:t> ad-hoc, Monday AM1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TGba</a:t>
            </a:r>
            <a:r>
              <a:rPr lang="en-US" dirty="0"/>
              <a:t> is very early in architecture discussions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 number of questions raised – considered to be interesting/important discussions to have</a:t>
            </a:r>
          </a:p>
          <a:p>
            <a:pPr lvl="1">
              <a:spcBef>
                <a:spcPts val="0"/>
              </a:spcBef>
            </a:pPr>
            <a:r>
              <a:rPr lang="en-US" dirty="0"/>
              <a:t>ARC discussed off-line on Wednesday</a:t>
            </a:r>
          </a:p>
          <a:p>
            <a:pPr lvl="1">
              <a:spcBef>
                <a:spcPts val="0"/>
              </a:spcBef>
            </a:pPr>
            <a:r>
              <a:rPr lang="en-US" dirty="0"/>
              <a:t>Will continue to ask guiding questions and hopefully start to provide proposals next session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802.1AS-rev use of Fine Timing Measurement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Attended 802.1 TSN during their discussion of 802.1AS-rev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Provided guidance on options for their usage of FTM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This is likely to continue; 802.1 will update their draft and bring back for more review/discussion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139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MIB Design Pattern work item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progress this session.</a:t>
            </a:r>
          </a:p>
          <a:p>
            <a:pPr lvl="1">
              <a:spcBef>
                <a:spcPts val="0"/>
              </a:spcBef>
            </a:pPr>
            <a:r>
              <a:rPr lang="en-US" b="0" dirty="0"/>
              <a:t>Off-line work on document capturing </a:t>
            </a:r>
            <a:r>
              <a:rPr lang="en-US" dirty="0"/>
              <a:t>patterns envisioned, to date: 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>
                <a:hlinkClick r:id="rId3"/>
              </a:rPr>
              <a:t>11-15/035r5</a:t>
            </a:r>
            <a:r>
              <a:rPr lang="en-US" dirty="0"/>
              <a:t> </a:t>
            </a:r>
            <a:endParaRPr lang="en-US" b="0" dirty="0"/>
          </a:p>
          <a:p>
            <a:pPr>
              <a:spcBef>
                <a:spcPts val="0"/>
              </a:spcBef>
            </a:pPr>
            <a:r>
              <a:rPr lang="en-US" dirty="0"/>
              <a:t>AP/DS/Portal architecture, 802/802.1 mappings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progress this session.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Need to consolidate agreements, and provide input to </a:t>
            </a:r>
            <a:r>
              <a:rPr lang="en-US" dirty="0" err="1"/>
              <a:t>REVmd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r>
              <a:rPr lang="en-US" dirty="0"/>
              <a:t>YANG/NETCONF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progress this session.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Hope to consider input received and review reference materials in preparation, and make a recommendation in July.</a:t>
            </a:r>
          </a:p>
          <a:p>
            <a:pPr lvl="1">
              <a:spcBef>
                <a:spcPts val="0"/>
              </a:spcBef>
            </a:pPr>
            <a:r>
              <a:rPr lang="en-US" b="1" u="sng" dirty="0">
                <a:solidFill>
                  <a:srgbClr val="FF0000"/>
                </a:solidFill>
              </a:rPr>
              <a:t>Anybody with experience on these, please come help us out!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287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Two planned: Tuesdays, </a:t>
            </a:r>
            <a:r>
              <a:rPr lang="en-US" altLang="en-US" sz="3200" dirty="0"/>
              <a:t>August 1 and August 15, 9am ET, 1 hour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September 2017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290918"/>
            <a:ext cx="84582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Three standalone meeting slots planned: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Continue off-line discussion of 11ba architecture implications, prepare proposal to </a:t>
            </a:r>
            <a:r>
              <a:rPr lang="en-US" dirty="0" err="1"/>
              <a:t>TGba</a:t>
            </a:r>
            <a:endParaRPr lang="en-US" dirty="0"/>
          </a:p>
          <a:p>
            <a:pPr marL="684213">
              <a:lnSpc>
                <a:spcPct val="90000"/>
              </a:lnSpc>
            </a:pPr>
            <a:r>
              <a:rPr lang="en-US" dirty="0"/>
              <a:t>Consider other “split” PHYs (?) – perhaps LC, 28 GHz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Finish Design Patterns for MIB attribute use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Continue discussion of 802.1ASrev use of FTM, if needed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Recommendation on 802.11’s use of YANG/NETCONF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DS/AP/Portal architecture discussions, and “what is an ESS?”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Status upda</a:t>
            </a:r>
            <a:r>
              <a:rPr lang="en-US" dirty="0"/>
              <a:t>tes on IETF work, IEEE 1588 work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z="3200" dirty="0"/>
              <a:t>One joint meeting slot with </a:t>
            </a:r>
            <a:r>
              <a:rPr lang="en-US" sz="3200" dirty="0" err="1"/>
              <a:t>TGba</a:t>
            </a:r>
            <a:r>
              <a:rPr lang="en-US" sz="3200" dirty="0"/>
              <a:t>: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Continue discussion of 11ba architecture implications, present proposal if ready</a:t>
            </a:r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7234</TotalTime>
  <Words>495</Words>
  <Application>Microsoft Office PowerPoint</Application>
  <PresentationFormat>On-screen Show (4:3)</PresentationFormat>
  <Paragraphs>83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 (cont)</vt:lpstr>
      <vt:lpstr>Work Completed (cont)</vt:lpstr>
      <vt:lpstr>Teleconference(s)</vt:lpstr>
      <vt:lpstr>September 2017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mhamilto@brocade.com</cp:lastModifiedBy>
  <cp:revision>224</cp:revision>
  <cp:lastPrinted>1998-02-10T13:28:06Z</cp:lastPrinted>
  <dcterms:created xsi:type="dcterms:W3CDTF">2009-07-15T16:38:20Z</dcterms:created>
  <dcterms:modified xsi:type="dcterms:W3CDTF">2017-07-13T09:40:05Z</dcterms:modified>
</cp:coreProperties>
</file>