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6" r:id="rId2"/>
    <p:sldId id="257" r:id="rId3"/>
    <p:sldId id="262" r:id="rId4"/>
    <p:sldId id="265" r:id="rId5"/>
    <p:sldId id="266" r:id="rId6"/>
    <p:sldId id="267" r:id="rId7"/>
    <p:sldId id="268" r:id="rId8"/>
    <p:sldId id="269" r:id="rId9"/>
    <p:sldId id="264" r:id="rId10"/>
  </p:sldIdLst>
  <p:sldSz cx="9144000" cy="6858000" type="screen4x3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Yongho Seok" initials="YS" lastIdx="1" clrIdx="0">
    <p:extLst>
      <p:ext uri="{19B8F6BF-5375-455C-9EA6-DF929625EA0E}">
        <p15:presenceInfo xmlns:p15="http://schemas.microsoft.com/office/powerpoint/2012/main" userId="S-1-5-21-3285339950-981350797-2163593329-28771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4" autoAdjust="0"/>
    <p:restoredTop sz="94660"/>
  </p:normalViewPr>
  <p:slideViewPr>
    <p:cSldViewPr>
      <p:cViewPr varScale="1">
        <p:scale>
          <a:sx n="74" d="100"/>
          <a:sy n="74" d="100"/>
        </p:scale>
        <p:origin x="1086" y="72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 smtClean="0"/>
              <a:t>doc.: IEEE 802.11-17/0408r0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D. Stanley, HPE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doc.: IEEE 802.11-17/0408r0</a:t>
            </a:r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2525" y="701675"/>
            <a:ext cx="4627563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D. Stanley, HPE</a:t>
            </a:r>
            <a:endParaRPr lang="en-US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802.11-17/0408r0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D. Stanley, HPE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802.11-17/0408r0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D. Stanley, HPE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5AFF69-4AEE-4693-9CD6-98E2EBC076EC}" type="slidenum">
              <a:rPr lang="en-US"/>
              <a:pPr/>
              <a:t>2</a:t>
            </a:fld>
            <a:endParaRPr lang="en-US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07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802.11-17/0408r0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D. Stanley, HPE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35E0D7E8-EBB2-4683-98FD-8E18BC106EDA}" type="slidenum">
              <a:rPr lang="en-US"/>
              <a:pPr/>
              <a:t>3</a:t>
            </a:fld>
            <a:endParaRPr 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888929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802.11-17/0408r0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D. Stanley, HPE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35E0D7E8-EBB2-4683-98FD-8E18BC106EDA}" type="slidenum">
              <a:rPr lang="en-US"/>
              <a:pPr/>
              <a:t>4</a:t>
            </a:fld>
            <a:endParaRPr 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888929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802.11-17/0408r0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D. Stanley, HPE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35E0D7E8-EBB2-4683-98FD-8E18BC106EDA}" type="slidenum">
              <a:rPr lang="en-US"/>
              <a:pPr/>
              <a:t>5</a:t>
            </a:fld>
            <a:endParaRPr 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888929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802.11-17/0408r0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D. Stanley, HPE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35E0D7E8-EBB2-4683-98FD-8E18BC106EDA}" type="slidenum">
              <a:rPr lang="en-US"/>
              <a:pPr/>
              <a:t>6</a:t>
            </a:fld>
            <a:endParaRPr 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888929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802.11-17/0408r0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D. Stanley, HPE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35E0D7E8-EBB2-4683-98FD-8E18BC106EDA}" type="slidenum">
              <a:rPr lang="en-US"/>
              <a:pPr/>
              <a:t>7</a:t>
            </a:fld>
            <a:endParaRPr 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8496642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802.11-17/0408r0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D. Stanley, HPE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35E0D7E8-EBB2-4683-98FD-8E18BC106EDA}" type="slidenum">
              <a:rPr lang="en-US"/>
              <a:pPr/>
              <a:t>8</a:t>
            </a:fld>
            <a:endParaRPr 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0440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 smtClean="0"/>
              <a:t>doc.: IEEE 802.11-17/0408r0</a:t>
            </a:r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smtClean="0"/>
              <a:t>March 2017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smtClean="0"/>
              <a:t>D. Stanley, HPE</a:t>
            </a:r>
            <a:endParaRPr lang="en-US"/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E6AF579C-E269-44CC-A9F4-B7D1E2EA3836}" type="slidenum">
              <a:rPr lang="en-US"/>
              <a:pPr/>
              <a:t>9</a:t>
            </a:fld>
            <a:endParaRPr lang="en-US"/>
          </a:p>
        </p:txBody>
      </p:sp>
      <p:sp>
        <p:nvSpPr>
          <p:cNvPr id="2048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4468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2017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D. Stanley, HPE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smtClean="0"/>
              <a:t>D. Stanley, HPE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March 2017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2017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D. Stanley, HPE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08413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6613" y="1981200"/>
            <a:ext cx="381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2017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D. Stanley, HPE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2017</a:t>
            </a:r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5643570" y="6475413"/>
            <a:ext cx="2898768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D. Stanley, HPE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2017</a:t>
            </a:r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D. Stanley, HPE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2017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D. Stanley, HPE</a:t>
            </a:r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2017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D. Stanley, HPE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1513" cy="54086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086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March 2017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 smtClean="0"/>
              <a:t>Yongho Seok, </a:t>
            </a:r>
            <a:r>
              <a:rPr lang="en-GB" dirty="0" err="1" smtClean="0"/>
              <a:t>MediaTek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0813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0813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96912" y="333375"/>
            <a:ext cx="187482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March 2017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5357818" y="6475413"/>
            <a:ext cx="3184520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smtClean="0"/>
              <a:t>D. Stanley, HPE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4344988" y="6475413"/>
            <a:ext cx="528637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685800" y="609600"/>
            <a:ext cx="77724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684213" y="6475413"/>
            <a:ext cx="714375" cy="182562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477000"/>
            <a:ext cx="78486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10" name="Date Placeholder 3"/>
          <p:cNvSpPr txBox="1">
            <a:spLocks/>
          </p:cNvSpPr>
          <p:nvPr/>
        </p:nvSpPr>
        <p:spPr bwMode="auto">
          <a:xfrm>
            <a:off x="5000628" y="357166"/>
            <a:ext cx="3500462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802.11-17/1024r0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timing>
    <p:tnLst>
      <p:par>
        <p:cTn id="1" dur="indefinite" restart="never" nodeType="tmRoot"/>
      </p:par>
    </p:tnLst>
  </p:timing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emf"/><Relationship Id="rId5" Type="http://schemas.openxmlformats.org/officeDocument/2006/relationships/oleObject" Target="../embeddings/Microsoft_Word_97_-_2003_Document1.doc"/><Relationship Id="rId4" Type="http://schemas.openxmlformats.org/officeDocument/2006/relationships/oleObject" Target="../embeddings/oleObject1.bin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pPr>
              <a:defRPr/>
            </a:pPr>
            <a:r>
              <a:rPr lang="en-US" dirty="0"/>
              <a:t>Yongho Seok, </a:t>
            </a:r>
            <a:r>
              <a:rPr lang="en-US" dirty="0" err="1"/>
              <a:t>MediaTek</a:t>
            </a:r>
            <a:r>
              <a:rPr lang="en-US" dirty="0"/>
              <a:t> Inc. 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err="1" smtClean="0"/>
              <a:t>TGah</a:t>
            </a:r>
            <a:r>
              <a:rPr lang="en-GB" dirty="0" smtClean="0"/>
              <a:t> Awards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524000"/>
            <a:ext cx="7772400" cy="396875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</a:t>
            </a:r>
            <a:r>
              <a:rPr lang="en-GB" sz="2000" b="0" dirty="0" smtClean="0"/>
              <a:t>2017-07-12</a:t>
            </a:r>
            <a:endParaRPr lang="en-GB" sz="2000" b="0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54916539"/>
              </p:ext>
            </p:extLst>
          </p:nvPr>
        </p:nvGraphicFramePr>
        <p:xfrm>
          <a:off x="520700" y="2286000"/>
          <a:ext cx="8026400" cy="2667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102" name="Document" r:id="rId5" imgW="8253286" imgH="2750443" progId="Word.Document.8">
                  <p:embed/>
                </p:oleObj>
              </mc:Choice>
              <mc:Fallback>
                <p:oleObj name="Document" r:id="rId5" imgW="8253286" imgH="2750443" progId="Word.Document.8">
                  <p:embed/>
                  <p:pic>
                    <p:nvPicPr>
                      <p:cNvPr id="0" name="Picture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20700" y="2286000"/>
                        <a:ext cx="8026400" cy="2667000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blipFill dpi="0" rotWithShape="0">
                              <a:blip/>
                              <a:srcRect/>
                              <a:stretch>
                                <a:fillRect/>
                              </a:stretch>
                            </a:blip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533400" y="1939925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>
                <a:solidFill>
                  <a:srgbClr val="000000"/>
                </a:solidFill>
              </a:rPr>
              <a:t>Authors:</a:t>
            </a:r>
          </a:p>
        </p:txBody>
      </p:sp>
      <p:sp>
        <p:nvSpPr>
          <p:cNvPr id="9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/>
              <a:t>July 2017</a:t>
            </a: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5500694" y="6475413"/>
            <a:ext cx="3041644" cy="180975"/>
          </a:xfrm>
        </p:spPr>
        <p:txBody>
          <a:bodyPr/>
          <a:lstStyle/>
          <a:p>
            <a:pPr>
              <a:defRPr/>
            </a:pPr>
            <a:r>
              <a:rPr lang="en-US" dirty="0"/>
              <a:t>Yongho Seok, </a:t>
            </a:r>
            <a:r>
              <a:rPr lang="en-US" dirty="0" err="1"/>
              <a:t>MediaTek</a:t>
            </a:r>
            <a:r>
              <a:rPr lang="en-US" dirty="0"/>
              <a:t> Inc.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/>
          </a:p>
        </p:txBody>
      </p:sp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Abstract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114800"/>
          </a:xfrm>
          <a:ln/>
        </p:spPr>
        <p:txBody>
          <a:bodyPr/>
          <a:lstStyle/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dirty="0" smtClean="0"/>
              <a:t>This presentation contains the list of awards for </a:t>
            </a:r>
            <a:r>
              <a:rPr lang="en-GB" dirty="0" err="1" smtClean="0"/>
              <a:t>TGah</a:t>
            </a:r>
            <a:r>
              <a:rPr lang="en-GB" dirty="0" smtClean="0"/>
              <a:t>.</a:t>
            </a:r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GB" dirty="0" smtClean="0"/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US" i="1" dirty="0" smtClean="0"/>
              <a:t>“I </a:t>
            </a:r>
            <a:r>
              <a:rPr lang="en-US" i="1" dirty="0"/>
              <a:t>am very excited to see the publication of the 802.11ah standard, and I am proud to have been involved. I am looking forward to more of the great work done in IEEE </a:t>
            </a:r>
            <a:r>
              <a:rPr lang="en-US" i="1" dirty="0" smtClean="0"/>
              <a:t>802.11.” </a:t>
            </a:r>
            <a:r>
              <a:rPr lang="en-GB" i="1" dirty="0" smtClean="0"/>
              <a:t>Quote </a:t>
            </a:r>
            <a:r>
              <a:rPr lang="en-GB" i="1" dirty="0"/>
              <a:t>by Dave </a:t>
            </a:r>
            <a:r>
              <a:rPr lang="en-GB" i="1" dirty="0" err="1" smtClean="0"/>
              <a:t>Halasz</a:t>
            </a:r>
            <a:r>
              <a:rPr lang="en-GB" i="1" dirty="0" smtClean="0"/>
              <a:t> (Former </a:t>
            </a:r>
            <a:r>
              <a:rPr lang="en-GB" i="1" dirty="0" err="1" smtClean="0"/>
              <a:t>TGah</a:t>
            </a:r>
            <a:r>
              <a:rPr lang="en-GB" i="1" dirty="0" smtClean="0"/>
              <a:t> Chair)</a:t>
            </a:r>
            <a:endParaRPr lang="en-US" i="1" dirty="0">
              <a:solidFill>
                <a:schemeClr val="tx1"/>
              </a:solidFill>
              <a:latin typeface="Arial"/>
              <a:ea typeface="Times New Roman"/>
              <a:cs typeface="Times New Roman"/>
            </a:endParaRPr>
          </a:p>
          <a:p>
            <a: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endParaRPr lang="en-GB" dirty="0"/>
          </a:p>
        </p:txBody>
      </p:sp>
      <p:sp>
        <p:nvSpPr>
          <p:cNvPr id="7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/>
              <a:t>July 2017</a:t>
            </a: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/>
              <a:t>July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pPr>
              <a:defRPr/>
            </a:pPr>
            <a:r>
              <a:rPr lang="en-US" dirty="0"/>
              <a:t>Yongho Seok, </a:t>
            </a:r>
            <a:r>
              <a:rPr lang="en-US" dirty="0" err="1"/>
              <a:t>MediaTek</a:t>
            </a:r>
            <a:r>
              <a:rPr lang="en-US" dirty="0"/>
              <a:t> Inc.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8DC72EFA-1DF8-481C-8B66-C8A1D5DAFDEA}" type="slidenum">
              <a:rPr lang="en-GB"/>
              <a:pPr/>
              <a:t>3</a:t>
            </a:fld>
            <a:endParaRPr lang="en-GB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915987"/>
          </a:xfrm>
          <a:ln/>
        </p:spPr>
        <p:txBody>
          <a:bodyPr lIns="90000" tIns="46800" rIns="90000" bIns="46800"/>
          <a:lstStyle/>
          <a:p>
            <a:r>
              <a:rPr lang="en-US" dirty="0" err="1" smtClean="0"/>
              <a:t>TGah</a:t>
            </a:r>
            <a:r>
              <a:rPr lang="en-US" dirty="0" smtClean="0"/>
              <a:t> Officer Awards</a:t>
            </a:r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13316539"/>
              </p:ext>
            </p:extLst>
          </p:nvPr>
        </p:nvGraphicFramePr>
        <p:xfrm>
          <a:off x="685800" y="1524000"/>
          <a:ext cx="7772400" cy="408842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6000"/>
                <a:gridCol w="5486400"/>
              </a:tblGrid>
              <a:tr h="48876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Person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Officer position</a:t>
                      </a:r>
                      <a:r>
                        <a:rPr lang="en-US" sz="1800" b="1" baseline="0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 and c</a:t>
                      </a: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ontributions to </a:t>
                      </a: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TGah</a:t>
                      </a:r>
                      <a:endParaRPr lang="en-US" sz="1800" b="1" dirty="0" smtClean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 </a:t>
                      </a:r>
                    </a:p>
                  </a:txBody>
                  <a:tcPr marL="68580" marR="68580" marT="0" marB="0"/>
                </a:tc>
              </a:tr>
              <a:tr h="368026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Adrian P. Stephens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WG Chair</a:t>
                      </a: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Jon W. </a:t>
                      </a: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Rosdahl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WG Vice Chair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9926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Dorothy V. Stanley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WG Vice Chair </a:t>
                      </a:r>
                    </a:p>
                  </a:txBody>
                  <a:tcPr marL="68580" marR="68580" marT="0" marB="0"/>
                </a:tc>
              </a:tr>
              <a:tr h="36046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Yongho Seok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TGah</a:t>
                      </a: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 Chair </a:t>
                      </a:r>
                    </a:p>
                  </a:txBody>
                  <a:tcPr marL="68580" marR="68580" marT="0" marB="0"/>
                </a:tc>
              </a:tr>
              <a:tr h="39926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David </a:t>
                      </a: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Halasz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Former </a:t>
                      </a: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TGah</a:t>
                      </a: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 Chair</a:t>
                      </a:r>
                    </a:p>
                  </a:txBody>
                  <a:tcPr marL="68580" marR="68580" marT="0" marB="0"/>
                </a:tc>
              </a:tr>
              <a:tr h="39926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Alfred Asterjadhi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TGah</a:t>
                      </a: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 Vice Chair </a:t>
                      </a:r>
                      <a:endParaRPr lang="en-US" sz="1800" b="1" dirty="0" smtClean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62735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Zhongding</a:t>
                      </a: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 Lei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TGah</a:t>
                      </a: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 Vice Chair </a:t>
                      </a: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Alfred Asterjadhi 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TGah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Technical Editor</a:t>
                      </a:r>
                      <a:endParaRPr lang="en-US" sz="1800" b="1" kern="1200" dirty="0">
                        <a:solidFill>
                          <a:schemeClr val="dk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488761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Minyoung</a:t>
                      </a: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 Park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Former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TGah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Technical Editor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/>
              <a:t>July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pPr>
              <a:defRPr/>
            </a:pPr>
            <a:r>
              <a:rPr lang="en-US" dirty="0"/>
              <a:t>Yongho Seok, </a:t>
            </a:r>
            <a:r>
              <a:rPr lang="en-US" dirty="0" err="1"/>
              <a:t>MediaTek</a:t>
            </a:r>
            <a:r>
              <a:rPr lang="en-US" dirty="0"/>
              <a:t> Inc.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8DC72EFA-1DF8-481C-8B66-C8A1D5DAFDEA}" type="slidenum">
              <a:rPr lang="en-GB"/>
              <a:pPr/>
              <a:t>4</a:t>
            </a:fld>
            <a:endParaRPr lang="en-GB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915987"/>
          </a:xfrm>
          <a:ln/>
        </p:spPr>
        <p:txBody>
          <a:bodyPr lIns="90000" tIns="46800" rIns="90000" bIns="46800"/>
          <a:lstStyle/>
          <a:p>
            <a:r>
              <a:rPr lang="en-US" dirty="0" err="1" smtClean="0"/>
              <a:t>TGah</a:t>
            </a:r>
            <a:r>
              <a:rPr lang="en-US" dirty="0" smtClean="0"/>
              <a:t> Awards</a:t>
            </a:r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41973047"/>
              </p:ext>
            </p:extLst>
          </p:nvPr>
        </p:nvGraphicFramePr>
        <p:xfrm>
          <a:off x="685800" y="1524000"/>
          <a:ext cx="7848600" cy="4846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6000"/>
                <a:gridCol w="5562600"/>
              </a:tblGrid>
              <a:tr h="24383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Person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Contributions to </a:t>
                      </a: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TGah</a:t>
                      </a:r>
                      <a:endParaRPr lang="en-US" sz="1800" b="1" dirty="0" smtClean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6576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Stefan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Aust</a:t>
                      </a:r>
                      <a:endParaRPr lang="en-US" sz="1800" b="1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Use Cases Ad-hoc Group Chair</a:t>
                      </a:r>
                      <a:endParaRPr lang="en-US" sz="1800" b="1" kern="1200" dirty="0" smtClean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6576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Shahrnaz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Azizi</a:t>
                      </a:r>
                      <a:endParaRPr lang="en-US" sz="1800" b="1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PHY contribution and comment resolution</a:t>
                      </a:r>
                      <a:endParaRPr lang="en-US" sz="1800" b="1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657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Eugene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Baik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PHY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5052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Raja Banerjea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MAC contribution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George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Calcev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Group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Sectorization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41148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Minho Cheong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PHY Ad Hoc Sub Group Chairs and S1G PHY contribution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657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Rojan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Chitrakar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BSS Max Idle Period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962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Jinsoo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Choi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PHY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42672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Li Chia Choo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Secretary and S1G PHY contribution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Liwen Chu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MAC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8433495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/>
              <a:t>July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pPr>
              <a:defRPr/>
            </a:pPr>
            <a:r>
              <a:rPr lang="en-US" dirty="0"/>
              <a:t>Yongho Seok, </a:t>
            </a:r>
            <a:r>
              <a:rPr lang="en-US" dirty="0" err="1"/>
              <a:t>MediaTek</a:t>
            </a:r>
            <a:r>
              <a:rPr lang="en-US" dirty="0"/>
              <a:t> Inc.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8DC72EFA-1DF8-481C-8B66-C8A1D5DAFDEA}" type="slidenum">
              <a:rPr lang="en-GB"/>
              <a:pPr/>
              <a:t>5</a:t>
            </a:fld>
            <a:endParaRPr lang="en-GB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915987"/>
          </a:xfrm>
          <a:ln/>
        </p:spPr>
        <p:txBody>
          <a:bodyPr lIns="90000" tIns="46800" rIns="90000" bIns="46800"/>
          <a:lstStyle/>
          <a:p>
            <a:r>
              <a:rPr lang="en-US" dirty="0" err="1" smtClean="0"/>
              <a:t>TGah</a:t>
            </a:r>
            <a:r>
              <a:rPr lang="en-US" dirty="0" smtClean="0"/>
              <a:t> Awards</a:t>
            </a:r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54228045"/>
              </p:ext>
            </p:extLst>
          </p:nvPr>
        </p:nvGraphicFramePr>
        <p:xfrm>
          <a:off x="685800" y="1524000"/>
          <a:ext cx="7848600" cy="4358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6000"/>
                <a:gridCol w="5562600"/>
              </a:tblGrid>
              <a:tr h="24383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Person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Contributions to </a:t>
                      </a: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TGah</a:t>
                      </a:r>
                      <a:endParaRPr lang="en-US" sz="1800" b="1" dirty="0" smtClean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657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Rolf J. de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Vegt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Channelization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Matthew J. Fischer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TWT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Chittabrata Ghosh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Page Slicing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Mitsuru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Iwaoka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MAC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41148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Amin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Jafarian</a:t>
                      </a:r>
                      <a:endParaRPr lang="en-US" sz="1800" b="1" kern="1200" dirty="0" smtClean="0">
                        <a:solidFill>
                          <a:schemeClr val="dk1"/>
                        </a:solidFill>
                        <a:effectLst/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Relay contribution and comment resolution</a:t>
                      </a:r>
                      <a:endParaRPr lang="en-US" sz="1800" b="1" dirty="0" smtClean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6096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Young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Hoon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Kwon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NDP PS-Poll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Jae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Seung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Lee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PV1 Probe Response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Jianhan Liu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PHY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0984053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/>
              <a:t>July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pPr>
              <a:defRPr/>
            </a:pPr>
            <a:r>
              <a:rPr lang="en-US" dirty="0"/>
              <a:t>Yongho Seok, </a:t>
            </a:r>
            <a:r>
              <a:rPr lang="en-US" dirty="0" err="1"/>
              <a:t>MediaTek</a:t>
            </a:r>
            <a:r>
              <a:rPr lang="en-US" dirty="0"/>
              <a:t> Inc.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8DC72EFA-1DF8-481C-8B66-C8A1D5DAFDEA}" type="slidenum">
              <a:rPr lang="en-GB"/>
              <a:pPr/>
              <a:t>6</a:t>
            </a:fld>
            <a:endParaRPr lang="en-GB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915987"/>
          </a:xfrm>
          <a:ln/>
        </p:spPr>
        <p:txBody>
          <a:bodyPr lIns="90000" tIns="46800" rIns="90000" bIns="46800"/>
          <a:lstStyle/>
          <a:p>
            <a:r>
              <a:rPr lang="en-US" dirty="0" err="1" smtClean="0"/>
              <a:t>TGah</a:t>
            </a:r>
            <a:r>
              <a:rPr lang="en-US" dirty="0" smtClean="0"/>
              <a:t> Awards</a:t>
            </a:r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25435837"/>
              </p:ext>
            </p:extLst>
          </p:nvPr>
        </p:nvGraphicFramePr>
        <p:xfrm>
          <a:off x="685800" y="1524000"/>
          <a:ext cx="7848600" cy="4648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6000"/>
                <a:gridCol w="5562600"/>
              </a:tblGrid>
              <a:tr h="24383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Person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Contributions to </a:t>
                      </a: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TGah</a:t>
                      </a:r>
                      <a:endParaRPr lang="en-US" sz="1800" b="1" dirty="0" smtClean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943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Yong Liu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MAC Ad Hoc Sub Group Chairs and NDP CTS/ACK contribution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5943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Kaiying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Lv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Flow Control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4419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Simone Merlin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MAC Ad Hoc Sub Group Chairs and S1G Beacon contribution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4572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Ron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Porat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PHY Ad Hoc Sub Group Chairs and S1G PHY contribution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4572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Shusaku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Shimada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TSF Measurement Procedure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42672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Bo Sun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PHY contribution and PHY DB manager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Joseph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Teo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Secretary and S1G MAC contribution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4572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Bin Tian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PHY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8185642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/>
              <a:t>July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pPr>
              <a:defRPr/>
            </a:pPr>
            <a:r>
              <a:rPr lang="en-US" dirty="0"/>
              <a:t>Yongho Seok, </a:t>
            </a:r>
            <a:r>
              <a:rPr lang="en-US" dirty="0" err="1"/>
              <a:t>MediaTek</a:t>
            </a:r>
            <a:r>
              <a:rPr lang="en-US" dirty="0"/>
              <a:t> Inc.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8DC72EFA-1DF8-481C-8B66-C8A1D5DAFDEA}" type="slidenum">
              <a:rPr lang="en-GB"/>
              <a:pPr/>
              <a:t>7</a:t>
            </a:fld>
            <a:endParaRPr lang="en-GB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915987"/>
          </a:xfrm>
          <a:ln/>
        </p:spPr>
        <p:txBody>
          <a:bodyPr lIns="90000" tIns="46800" rIns="90000" bIns="46800"/>
          <a:lstStyle/>
          <a:p>
            <a:r>
              <a:rPr lang="en-US" dirty="0" err="1" smtClean="0"/>
              <a:t>TGah</a:t>
            </a:r>
            <a:r>
              <a:rPr lang="en-US" dirty="0" smtClean="0"/>
              <a:t> Awards</a:t>
            </a:r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851329610"/>
              </p:ext>
            </p:extLst>
          </p:nvPr>
        </p:nvGraphicFramePr>
        <p:xfrm>
          <a:off x="685800" y="1524000"/>
          <a:ext cx="7848600" cy="44653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6000"/>
                <a:gridCol w="5562600"/>
              </a:tblGrid>
              <a:tr h="24383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Person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Contributions to </a:t>
                      </a: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TGah</a:t>
                      </a:r>
                      <a:endParaRPr lang="en-US" sz="1800" b="1" dirty="0" smtClean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6576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Sameer </a:t>
                      </a: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Vermani</a:t>
                      </a:r>
                      <a:endParaRPr lang="en-US" sz="1800" b="1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PHY contribution and comment resolution</a:t>
                      </a:r>
                      <a:endParaRPr lang="en-US" sz="1800" b="1" kern="1200" dirty="0" smtClean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65760"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Haiguang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Wang</a:t>
                      </a:r>
                      <a:endParaRPr lang="en-US" sz="1800" b="1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algn="l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TIM compression contribution and comment resolution</a:t>
                      </a:r>
                      <a:endParaRPr lang="en-US" sz="1800" b="1" kern="1200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657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James June Wang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Sectorized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beam operation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5052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Chao Chun Wang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OBSS Mitigation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Eric Wong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Bidirectional TXOP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41148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Mingguang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Xu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PHY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657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Xun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Yang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PHY Ad Hoc Sub Group Chairs and S1G PHY contribution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9624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Hongyuan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Zhang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S1G PHY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03472761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/>
              <a:t>July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86512" y="6475413"/>
            <a:ext cx="2255826" cy="180975"/>
          </a:xfrm>
        </p:spPr>
        <p:txBody>
          <a:bodyPr/>
          <a:lstStyle/>
          <a:p>
            <a:pPr>
              <a:defRPr/>
            </a:pPr>
            <a:r>
              <a:rPr lang="en-US" dirty="0"/>
              <a:t>Yongho Seok, </a:t>
            </a:r>
            <a:r>
              <a:rPr lang="en-US" dirty="0" err="1"/>
              <a:t>MediaTek</a:t>
            </a:r>
            <a:r>
              <a:rPr lang="en-US" dirty="0"/>
              <a:t> Inc.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8DC72EFA-1DF8-481C-8B66-C8A1D5DAFDEA}" type="slidenum">
              <a:rPr lang="en-GB"/>
              <a:pPr/>
              <a:t>8</a:t>
            </a:fld>
            <a:endParaRPr lang="en-GB"/>
          </a:p>
        </p:txBody>
      </p:sp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4213"/>
            <a:ext cx="7772400" cy="915987"/>
          </a:xfrm>
          <a:ln/>
        </p:spPr>
        <p:txBody>
          <a:bodyPr lIns="90000" tIns="46800" rIns="90000" bIns="46800"/>
          <a:lstStyle/>
          <a:p>
            <a:r>
              <a:rPr lang="en-US" dirty="0" err="1" smtClean="0"/>
              <a:t>TGah</a:t>
            </a:r>
            <a:r>
              <a:rPr lang="en-US" dirty="0" smtClean="0"/>
              <a:t> Awards</a:t>
            </a:r>
            <a:endParaRPr lang="en-US" dirty="0"/>
          </a:p>
        </p:txBody>
      </p:sp>
      <p:graphicFrame>
        <p:nvGraphicFramePr>
          <p:cNvPr id="7" name="Content Placeholder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47003109"/>
              </p:ext>
            </p:extLst>
          </p:nvPr>
        </p:nvGraphicFramePr>
        <p:xfrm>
          <a:off x="685800" y="1524000"/>
          <a:ext cx="7848600" cy="1920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86000"/>
                <a:gridCol w="5562600"/>
              </a:tblGrid>
              <a:tr h="243839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Person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Contributions to </a:t>
                      </a:r>
                      <a:r>
                        <a:rPr lang="en-US" sz="1800" b="1" dirty="0" err="1" smtClean="0">
                          <a:solidFill>
                            <a:schemeClr val="tx1"/>
                          </a:solidFill>
                          <a:effectLst/>
                          <a:latin typeface="Arial"/>
                          <a:ea typeface="Times New Roman"/>
                          <a:cs typeface="Times New Roman"/>
                        </a:rPr>
                        <a:t>TGah</a:t>
                      </a:r>
                      <a:endParaRPr lang="en-US" sz="1800" b="1" dirty="0" smtClean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44196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Mu Zhao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Group AID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err="1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Shoukang</a:t>
                      </a: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Zheng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Non-TIM STA operation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  <a:tr h="381000"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Yuan Zhou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effectLst/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RAW contribution and comment resolution</a:t>
                      </a:r>
                      <a:endParaRPr lang="en-US" sz="1800" b="1" dirty="0">
                        <a:solidFill>
                          <a:schemeClr val="tx1"/>
                        </a:solidFill>
                        <a:effectLst/>
                        <a:latin typeface="Arial" panose="020B0604020202020204" pitchFamily="34" charset="0"/>
                        <a:ea typeface="Times New Roman"/>
                        <a:cs typeface="Arial" panose="020B0604020202020204" pitchFamily="34" charset="0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014701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>
          <a:xfrm>
            <a:off x="714348" y="357166"/>
            <a:ext cx="2374889" cy="273050"/>
          </a:xfrm>
        </p:spPr>
        <p:txBody>
          <a:bodyPr/>
          <a:lstStyle/>
          <a:p>
            <a:r>
              <a:rPr lang="en-US" dirty="0"/>
              <a:t>July 2017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>
          <a:xfrm>
            <a:off x="6215074" y="6475413"/>
            <a:ext cx="2327264" cy="180975"/>
          </a:xfrm>
        </p:spPr>
        <p:txBody>
          <a:bodyPr/>
          <a:lstStyle/>
          <a:p>
            <a:pPr>
              <a:defRPr/>
            </a:pPr>
            <a:r>
              <a:rPr lang="en-US" dirty="0"/>
              <a:t>Yongho Seok, </a:t>
            </a:r>
            <a:r>
              <a:rPr lang="en-US" dirty="0" err="1"/>
              <a:t>MediaTek</a:t>
            </a:r>
            <a:r>
              <a:rPr lang="en-US" dirty="0"/>
              <a:t> Inc.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531D307C-65C7-4BB3-B44A-1501D36803F7}" type="slidenum">
              <a:rPr lang="en-GB"/>
              <a:pPr/>
              <a:t>9</a:t>
            </a:fld>
            <a:endParaRPr lang="en-GB"/>
          </a:p>
        </p:txBody>
      </p:sp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>
          <a:xfrm>
            <a:off x="685800" y="685800"/>
            <a:ext cx="7772400" cy="1066800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References</a:t>
            </a:r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4208463"/>
          </a:xfrm>
          <a:ln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802-11-Submission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Presentation1" id="{6F2D85B4-B705-4018-9CF0-E6E4BD03567D}" vid="{6A25E773-D890-44CD-BA7F-9C3E9F9CAE58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220</TotalTime>
  <Words>689</Words>
  <Application>Microsoft Office PowerPoint</Application>
  <PresentationFormat>On-screen Show (4:3)</PresentationFormat>
  <Paragraphs>182</Paragraphs>
  <Slides>9</Slides>
  <Notes>9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5" baseType="lpstr">
      <vt:lpstr>Arial Unicode MS</vt:lpstr>
      <vt:lpstr>MS Gothic</vt:lpstr>
      <vt:lpstr>Arial</vt:lpstr>
      <vt:lpstr>Times New Roman</vt:lpstr>
      <vt:lpstr>802-11-Submission</vt:lpstr>
      <vt:lpstr>Document</vt:lpstr>
      <vt:lpstr>TGah Awards</vt:lpstr>
      <vt:lpstr>Abstract</vt:lpstr>
      <vt:lpstr>TGah Officer Awards</vt:lpstr>
      <vt:lpstr>TGah Awards</vt:lpstr>
      <vt:lpstr>TGah Awards</vt:lpstr>
      <vt:lpstr>TGah Awards</vt:lpstr>
      <vt:lpstr>TGah Awards</vt:lpstr>
      <vt:lpstr>TGah Awards</vt:lpstr>
      <vt:lpstr>References</vt:lpstr>
    </vt:vector>
  </TitlesOfParts>
  <Company>Aruba Networks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TGmc awards</dc:title>
  <dc:creator>Dorothy Stanley</dc:creator>
  <cp:keywords>March 2017</cp:keywords>
  <cp:lastModifiedBy>Yongho Seok</cp:lastModifiedBy>
  <cp:revision>26</cp:revision>
  <cp:lastPrinted>1601-01-01T00:00:00Z</cp:lastPrinted>
  <dcterms:created xsi:type="dcterms:W3CDTF">2017-03-11T18:44:16Z</dcterms:created>
  <dcterms:modified xsi:type="dcterms:W3CDTF">2017-07-10T09:20:28Z</dcterms:modified>
</cp:coreProperties>
</file>

<file path=docProps/thumbnail.jpeg>
</file>