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95" r:id="rId2"/>
    <p:sldId id="356" r:id="rId3"/>
    <p:sldId id="380" r:id="rId4"/>
    <p:sldId id="378" r:id="rId5"/>
    <p:sldId id="379" r:id="rId6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0000CC"/>
    <a:srgbClr val="FF0000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20" autoAdjust="0"/>
    <p:restoredTop sz="98157" autoAdjust="0"/>
  </p:normalViewPr>
  <p:slideViewPr>
    <p:cSldViewPr>
      <p:cViewPr varScale="1">
        <p:scale>
          <a:sx n="74" d="100"/>
          <a:sy n="74" d="100"/>
        </p:scale>
        <p:origin x="1374" y="48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61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2928"/>
    </p:cViewPr>
  </p:sorterViewPr>
  <p:notesViewPr>
    <p:cSldViewPr>
      <p:cViewPr>
        <p:scale>
          <a:sx n="100" d="100"/>
          <a:sy n="100" d="100"/>
        </p:scale>
        <p:origin x="1608" y="-634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508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691063" y="8982075"/>
            <a:ext cx="162718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Robert Stacey, Intel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A2AEFAE9-F16A-44B0-9614-A9CC92691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436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5706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197350" y="8985250"/>
            <a:ext cx="208438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>
                <a:latin typeface="Times New Roman" pitchFamily="18" charset="0"/>
              </a:defRPr>
            </a:lvl5pPr>
          </a:lstStyle>
          <a:p>
            <a:pPr lvl="4">
              <a:defRPr/>
            </a:pPr>
            <a:r>
              <a:rPr lang="en-US" smtClean="0"/>
              <a:t>Robert Stacey, Intel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BCEF1741-1A40-4514-953E-00C57A8BD1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30490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May 2017</a:t>
            </a:r>
            <a:endParaRPr lang="en-US"/>
          </a:p>
        </p:txBody>
      </p:sp>
      <p:sp>
        <p:nvSpPr>
          <p:cNvPr id="47107" name="Rectangle 3"/>
          <p:cNvSpPr txBox="1">
            <a:spLocks noGrp="1" noChangeArrowheads="1"/>
          </p:cNvSpPr>
          <p:nvPr/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33450"/>
            <a:r>
              <a:rPr lang="en-US" sz="1400" b="1"/>
              <a:t>July 2007</a:t>
            </a:r>
          </a:p>
        </p:txBody>
      </p:sp>
      <p:sp>
        <p:nvSpPr>
          <p:cNvPr id="4710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357813" y="8985250"/>
            <a:ext cx="923925" cy="182563"/>
          </a:xfrm>
          <a:noFill/>
        </p:spPr>
        <p:txBody>
          <a:bodyPr/>
          <a:lstStyle/>
          <a:p>
            <a:pPr lvl="4"/>
            <a:r>
              <a:rPr lang="en-US" smtClean="0"/>
              <a:t>Robert Stacey, Intel</a:t>
            </a:r>
            <a:endParaRPr lang="en-US"/>
          </a:p>
        </p:txBody>
      </p:sp>
      <p:sp>
        <p:nvSpPr>
          <p:cNvPr id="471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Page </a:t>
            </a:r>
            <a:fld id="{3554447F-A678-4ED9-8E54-D24F45F2B03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71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471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071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May 2017</a:t>
            </a:r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539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5776"/>
            <a:ext cx="916918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 (Cisco Systems)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8DA8A4D-514D-4F10-8470-E7DBD1F4BE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 (Cisco Systems)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7AC36D-AB09-4F67-BEBE-3C34A62A31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 (Cisco Systems)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AD41E83-5642-4D1B-BE59-0E57F43E6E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 (Cisco Systems)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DC4EEAD-D47F-49AB-A4FD-EAD18A4F25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5776"/>
            <a:ext cx="916918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 (Cisco Systems)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284E455-25C1-4B8F-B461-78E9C8FDBA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Peter Ecclesine (Cisco Systems)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0AD8484D-9D52-4005-BFCF-78AC5E78CF7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205418" y="6475413"/>
            <a:ext cx="1338507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 (Cisco Systems)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8C3F39C-AE37-421C-B73C-6601D762A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 (Cisco Systems)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42EEB20-A790-4875-9B11-1760A2C9DD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 (Cisco Systems)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221A0AF-1F4B-40A9-9FD3-C0B5836ED4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5776"/>
            <a:ext cx="1340110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 (Cisco Systems)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C852EAA-55A2-42ED-A7D0-B44537ACD1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 (Cisco Systems)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C5AFE51-6B43-4F27-864D-DB62B645A2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 (Cisco Systems)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D375DA1-01C6-437F-9DBD-60D51F5D1C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5776"/>
            <a:ext cx="9682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205418" y="6475413"/>
            <a:ext cx="133850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Peter Ecclesine (Cisco Systems)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0AD8484D-9D52-4005-BFCF-78AC5E78CF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5181600" y="335776"/>
            <a:ext cx="32639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802.11-17/0950r0</a:t>
            </a:r>
            <a:endParaRPr lang="en-US" sz="18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28" r:id="rId1"/>
    <p:sldLayoutId id="2147485329" r:id="rId2"/>
    <p:sldLayoutId id="2147485341" r:id="rId3"/>
    <p:sldLayoutId id="2147485330" r:id="rId4"/>
    <p:sldLayoutId id="2147485331" r:id="rId5"/>
    <p:sldLayoutId id="2147485332" r:id="rId6"/>
    <p:sldLayoutId id="2147485334" r:id="rId7"/>
    <p:sldLayoutId id="2147485335" r:id="rId8"/>
    <p:sldLayoutId id="2147485336" r:id="rId9"/>
    <p:sldLayoutId id="2147485337" r:id="rId10"/>
    <p:sldLayoutId id="2147485338" r:id="rId11"/>
    <p:sldLayoutId id="2147485339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Slide </a:t>
            </a:r>
            <a:fld id="{E645108C-F4BD-42F7-A73B-AA473E24AA0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914400"/>
          </a:xfrm>
          <a:noFill/>
        </p:spPr>
        <p:txBody>
          <a:bodyPr/>
          <a:lstStyle/>
          <a:p>
            <a:r>
              <a:rPr lang="en-US" dirty="0" smtClean="0"/>
              <a:t>CID 337 Super Operating Classes</a:t>
            </a:r>
            <a:endParaRPr lang="en-US" dirty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03388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</a:t>
            </a:r>
            <a:r>
              <a:rPr lang="en-US" sz="2000" b="0" dirty="0" smtClean="0"/>
              <a:t>2017-06-29</a:t>
            </a:r>
            <a:endParaRPr lang="en-US" sz="2000" b="0" dirty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0167421"/>
              </p:ext>
            </p:extLst>
          </p:nvPr>
        </p:nvGraphicFramePr>
        <p:xfrm>
          <a:off x="533400" y="2514600"/>
          <a:ext cx="7581900" cy="2484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8" name="Document" r:id="rId4" imgW="8612971" imgH="2829691" progId="Word.Document.8">
                  <p:embed/>
                </p:oleObj>
              </mc:Choice>
              <mc:Fallback>
                <p:oleObj name="Document" r:id="rId4" imgW="8612971" imgH="2829691" progId="Word.Documen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514600"/>
                        <a:ext cx="7581900" cy="2484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b="1"/>
              <a:t>Authors:</a:t>
            </a:r>
            <a:endParaRPr lang="en-US" sz="2000"/>
          </a:p>
        </p:txBody>
      </p:sp>
      <p:sp>
        <p:nvSpPr>
          <p:cNvPr id="1031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Peter Ecclesine (Cisco Systems)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Abstract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3434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b="0" dirty="0" smtClean="0"/>
              <a:t>Goal is to reduce the length of (re)Association Request/Response and Probe Request/Response</a:t>
            </a:r>
          </a:p>
          <a:p>
            <a:pPr>
              <a:buFontTx/>
              <a:buNone/>
            </a:pPr>
            <a:endParaRPr lang="en-US" b="0" dirty="0"/>
          </a:p>
          <a:p>
            <a:pPr>
              <a:buFontTx/>
              <a:buNone/>
            </a:pPr>
            <a:r>
              <a:rPr lang="en-US" b="0" dirty="0" smtClean="0"/>
              <a:t>Super Operating Classes replace some lists of supported Operating Classes, and removes requirement that Supported Channels be present in (re)Association Request/Response </a:t>
            </a:r>
            <a:r>
              <a:rPr lang="en-US" b="0" dirty="0" smtClean="0"/>
              <a:t>when all channels in the major band are supported – 9.4.2.54 Supported Operating Classes - </a:t>
            </a:r>
            <a:r>
              <a:rPr lang="en-US" b="0" dirty="0"/>
              <a:t>The Operating Classes field lists, in descending order or preference, all single-octet operating classes that the STA is capable of operating with in this country.</a:t>
            </a:r>
            <a:endParaRPr lang="en-US" b="0" dirty="0" smtClean="0"/>
          </a:p>
          <a:p>
            <a:pPr>
              <a:buFontTx/>
              <a:buNone/>
            </a:pPr>
            <a:endParaRPr lang="en-US" b="0" dirty="0"/>
          </a:p>
          <a:p>
            <a:pPr>
              <a:buFontTx/>
              <a:buNone/>
            </a:pPr>
            <a:endParaRPr lang="en-US" b="0" dirty="0"/>
          </a:p>
          <a:p>
            <a:pPr algn="ctr">
              <a:buFontTx/>
              <a:buNone/>
            </a:pPr>
            <a:endParaRPr lang="en-US" b="0" dirty="0"/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Slide </a:t>
            </a:r>
            <a:fld id="{A891F8A2-1EAC-473B-AEDB-2822547FCA8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638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Peter Ecclesine (Cisco Systems)</a:t>
            </a:r>
            <a:endParaRPr lang="en-US"/>
          </a:p>
        </p:txBody>
      </p:sp>
      <p:sp>
        <p:nvSpPr>
          <p:cNvPr id="16390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494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Global Operating Classes, each with a short list of supported channels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2667000"/>
          </a:xfrm>
        </p:spPr>
        <p:txBody>
          <a:bodyPr/>
          <a:lstStyle/>
          <a:p>
            <a:r>
              <a:rPr lang="en-US" dirty="0" smtClean="0"/>
              <a:t>5 GHz 20 MHz – 115, 118, 121, 124 and 125</a:t>
            </a:r>
          </a:p>
          <a:p>
            <a:r>
              <a:rPr lang="en-US" dirty="0" smtClean="0"/>
              <a:t>5 GHz 40 MHz – 116, 117, 119, 120, 122, 123, 126 and 127</a:t>
            </a:r>
          </a:p>
          <a:p>
            <a:r>
              <a:rPr lang="en-US" dirty="0" smtClean="0"/>
              <a:t>5 GHz 80 MHz – 128</a:t>
            </a:r>
          </a:p>
          <a:p>
            <a:r>
              <a:rPr lang="en-US" dirty="0" smtClean="0"/>
              <a:t>5 GHz 160 MHz – 129</a:t>
            </a:r>
          </a:p>
          <a:p>
            <a:r>
              <a:rPr lang="en-US" dirty="0" smtClean="0"/>
              <a:t>5 GHz 80+ MHz – 128 and 130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Peter Ecclesine (Cisco Systems)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284E455-25C1-4B8F-B461-78E9C8FDBAC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653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standard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Peter Ecclesine (Cisco Systems)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5284E455-25C1-4B8F-B461-78E9C8FDBAC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429" name="Picture 4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905000"/>
            <a:ext cx="8240741" cy="384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367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Proposed Super OC practice with no Supported Channels IE 9.4.2.18 in (re)Association Request/Response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913" y="1825625"/>
            <a:ext cx="7772400" cy="4649788"/>
          </a:xfrm>
        </p:spPr>
        <p:txBody>
          <a:bodyPr/>
          <a:lstStyle/>
          <a:p>
            <a:r>
              <a:rPr lang="en-US" dirty="0" smtClean="0"/>
              <a:t>For 20 MHz support, </a:t>
            </a:r>
          </a:p>
          <a:p>
            <a:pPr lvl="1"/>
            <a:r>
              <a:rPr lang="en-US" dirty="0" smtClean="0"/>
              <a:t>Super 20 OC</a:t>
            </a:r>
          </a:p>
          <a:p>
            <a:pPr lvl="1"/>
            <a:r>
              <a:rPr lang="en-US" dirty="0" smtClean="0"/>
              <a:t>Legacy 20 OC</a:t>
            </a:r>
            <a:endParaRPr lang="en-US" dirty="0"/>
          </a:p>
          <a:p>
            <a:r>
              <a:rPr lang="en-US" dirty="0" smtClean="0"/>
              <a:t>For 40 MHz support</a:t>
            </a:r>
          </a:p>
          <a:p>
            <a:pPr lvl="1"/>
            <a:r>
              <a:rPr lang="en-US" dirty="0" smtClean="0"/>
              <a:t>Super 40 OC</a:t>
            </a:r>
          </a:p>
          <a:p>
            <a:pPr lvl="1"/>
            <a:r>
              <a:rPr lang="en-US" dirty="0" smtClean="0"/>
              <a:t>Legacy 40 OC of primary channel</a:t>
            </a:r>
          </a:p>
          <a:p>
            <a:pPr lvl="1"/>
            <a:r>
              <a:rPr lang="en-US" dirty="0" smtClean="0"/>
              <a:t>Legacy 20 OC of primary channel</a:t>
            </a:r>
          </a:p>
          <a:p>
            <a:r>
              <a:rPr lang="en-US" dirty="0" smtClean="0"/>
              <a:t>For 80 MHz support</a:t>
            </a:r>
          </a:p>
          <a:p>
            <a:pPr lvl="1"/>
            <a:r>
              <a:rPr lang="en-US" dirty="0" smtClean="0"/>
              <a:t>Super 80 OC</a:t>
            </a:r>
          </a:p>
          <a:p>
            <a:pPr lvl="1"/>
            <a:r>
              <a:rPr lang="en-US" dirty="0" smtClean="0"/>
              <a:t>Legacy 80 OC of primary channel</a:t>
            </a:r>
          </a:p>
          <a:p>
            <a:pPr lvl="1"/>
            <a:r>
              <a:rPr lang="en-US" dirty="0" smtClean="0"/>
              <a:t>Legacy 40 OC of primary channel</a:t>
            </a:r>
          </a:p>
          <a:p>
            <a:pPr lvl="1"/>
            <a:r>
              <a:rPr lang="en-US" dirty="0" smtClean="0"/>
              <a:t>Legacy 20 OC of primary channel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Peter Ecclesine (Cisco Systems)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284E455-25C1-4B8F-B461-78E9C8FDBAC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58962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291</Words>
  <Application>Microsoft Office PowerPoint</Application>
  <PresentationFormat>On-screen Show (4:3)</PresentationFormat>
  <Paragraphs>48</Paragraphs>
  <Slides>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Default Design</vt:lpstr>
      <vt:lpstr>Microsoft Word 97 - 2003 Document</vt:lpstr>
      <vt:lpstr>CID 337 Super Operating Classes</vt:lpstr>
      <vt:lpstr>Abstract</vt:lpstr>
      <vt:lpstr>Standard Global Operating Classes, each with a short list of supported channels</vt:lpstr>
      <vt:lpstr>Current standard</vt:lpstr>
      <vt:lpstr>Proposed Super OC practice with no Supported Channels IE 9.4.2.18 in (re)Association Request/Response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2012-11-02T16:14:11Z</dcterms:created>
  <dcterms:modified xsi:type="dcterms:W3CDTF">2017-06-29T15:29:41Z</dcterms:modified>
</cp:coreProperties>
</file>