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802.11-17/0887r0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2017-06-01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05"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July 10, 13:30 </a:t>
            </a:r>
            <a:r>
              <a:rPr lang="en-US" altLang="en-US" sz="1400" dirty="0"/>
              <a:t>– </a:t>
            </a:r>
            <a:r>
              <a:rPr lang="en-US" altLang="en-US" sz="1400" dirty="0" smtClean="0"/>
              <a:t>15:30</a:t>
            </a:r>
            <a:endParaRPr lang="en-US" altLang="en-US" sz="1400" dirty="0">
              <a:sym typeface="Wingdings" panose="05000000000000000000" pitchFamily="2" charset="2"/>
            </a:endParaRPr>
          </a:p>
          <a:p>
            <a:pPr lvl="1">
              <a:lnSpc>
                <a:spcPct val="80000"/>
              </a:lnSpc>
            </a:pPr>
            <a:r>
              <a:rPr lang="en-US" altLang="en-US" sz="1400" dirty="0"/>
              <a:t>Call </a:t>
            </a:r>
            <a:r>
              <a:rPr lang="en-US" altLang="en-US" sz="1400" dirty="0" smtClean="0"/>
              <a:t>Meeting </a:t>
            </a:r>
            <a:r>
              <a:rPr lang="en-US" altLang="en-US" sz="1400" dirty="0"/>
              <a:t>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July 10,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Tuesday July 11,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a:t>
            </a:r>
            <a:endParaRPr lang="en-US" altLang="en-US" sz="1800" dirty="0"/>
          </a:p>
          <a:p>
            <a:pPr>
              <a:lnSpc>
                <a:spcPct val="80000"/>
              </a:lnSpc>
            </a:pPr>
            <a:r>
              <a:rPr lang="en-CA" altLang="en-US" sz="1400" dirty="0"/>
              <a:t>Tuesday</a:t>
            </a:r>
            <a:r>
              <a:rPr lang="en-US" altLang="en-US" sz="1400" dirty="0"/>
              <a:t> </a:t>
            </a:r>
            <a:r>
              <a:rPr lang="en-US" altLang="en-US" sz="1400" dirty="0" smtClean="0"/>
              <a:t>July 11,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July 11,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July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July 12,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July 12,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July 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July 13,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4945420"/>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ad hoc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ad hoc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a:t>Set Ad Hoc Groups schedule and approve agenda</a:t>
            </a:r>
          </a:p>
          <a:p>
            <a:pPr>
              <a:lnSpc>
                <a:spcPct val="80000"/>
              </a:lnSpc>
              <a:buFont typeface="Arial" panose="020B0604020202020204" pitchFamily="34" charset="0"/>
              <a:buChar char="•"/>
            </a:pPr>
            <a:r>
              <a:rPr lang="en-US" altLang="en-US" dirty="0"/>
              <a:t>Summary from </a:t>
            </a:r>
            <a:r>
              <a:rPr lang="en-US" altLang="en-US" dirty="0" smtClean="0"/>
              <a:t>January 2017 meeting</a:t>
            </a:r>
            <a:endParaRPr lang="en-US" altLang="en-US" dirty="0"/>
          </a:p>
          <a:p>
            <a:pPr>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November meeting.</a:t>
            </a:r>
          </a:p>
          <a:p>
            <a:pPr lvl="1">
              <a:lnSpc>
                <a:spcPct val="80000"/>
              </a:lnSpc>
              <a:buFont typeface="Arial" panose="020B0604020202020204" pitchFamily="34" charset="0"/>
              <a:buChar char="•"/>
            </a:pPr>
            <a:r>
              <a:rPr lang="en-US" altLang="en-US" sz="1800" dirty="0"/>
              <a:t>Approve resolutions of comments, if needed.</a:t>
            </a:r>
          </a:p>
          <a:p>
            <a:pPr>
              <a:lnSpc>
                <a:spcPct val="80000"/>
              </a:lnSpc>
              <a:buFont typeface="Arial" panose="020B0604020202020204" pitchFamily="34" charset="0"/>
              <a:buChar char="•"/>
            </a:pPr>
            <a:r>
              <a:rPr lang="en-US" altLang="en-US" dirty="0"/>
              <a:t>Editor Report – Robert Stacey</a:t>
            </a:r>
          </a:p>
          <a:p>
            <a:pPr>
              <a:lnSpc>
                <a:spcPct val="80000"/>
              </a:lnSpc>
              <a:buFont typeface="Arial" panose="020B0604020202020204" pitchFamily="34" charset="0"/>
              <a:buChar char="•"/>
            </a:pPr>
            <a:r>
              <a:rPr lang="en-US" altLang="en-US" dirty="0"/>
              <a:t>Timeline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2017 </a:t>
            </a:r>
            <a:r>
              <a:rPr lang="en-US" altLang="en-US" sz="2000" dirty="0"/>
              <a:t>plenary meeting 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Berlin</a:t>
            </a:r>
            <a:r>
              <a:rPr lang="en-US" altLang="en-US" sz="4000" dirty="0" smtClean="0">
                <a:latin typeface="Arial" panose="020B0604020202020204" pitchFamily="34" charset="0"/>
              </a:rPr>
              <a:t>, Germany</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July 09-14,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smtClean="0"/>
              <a:t>July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July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July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July 10,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p>
          <a:p>
            <a:r>
              <a:rPr 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Review</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TotalTime>
  <Words>1805</Words>
  <Application>Microsoft Office PowerPoint</Application>
  <PresentationFormat>On-screen Show (4:3)</PresentationFormat>
  <Paragraphs>357</Paragraphs>
  <Slides>32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Submissions</vt:lpstr>
      <vt:lpstr>Summary from May 2017</vt:lpstr>
      <vt:lpstr>Approval of  TG Minutes (May 2017 Meeting and Telecon Minutes) </vt:lpstr>
      <vt:lpstr>Editor Report</vt:lpstr>
      <vt:lpstr>Timeline</vt:lpstr>
      <vt:lpstr>Agenda for Monday July 10, 16:00 – 18:00 </vt:lpstr>
      <vt:lpstr>Agenda for Tuesday July 11, 10:30 – 12:30 </vt:lpstr>
      <vt:lpstr>Agenda for Tuesday July 11, 16:00 – 18:00 </vt:lpstr>
      <vt:lpstr>Agenda for Tuesday July 11, 19:30 – 21:30 </vt:lpstr>
      <vt:lpstr>Agenda for Wednesday July 12, 08:00 – 10:00 </vt:lpstr>
      <vt:lpstr>Agenda for Wednesday July 12, 13:30 – 15:30 </vt:lpstr>
      <vt:lpstr>Agenda for Wednesday July 12, 16:00 – 18:00 </vt:lpstr>
      <vt:lpstr>Agenda for Thursday July 13, 13:30 – 15:30</vt:lpstr>
      <vt:lpstr>Agenda for Thursday July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28</cp:revision>
  <cp:lastPrinted>1601-01-01T00:00:00Z</cp:lastPrinted>
  <dcterms:created xsi:type="dcterms:W3CDTF">2017-01-26T15:28:16Z</dcterms:created>
  <dcterms:modified xsi:type="dcterms:W3CDTF">2017-05-31T23:31:06Z</dcterms:modified>
</cp:coreProperties>
</file>