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3" r:id="rId16"/>
    <p:sldId id="766" r:id="rId17"/>
    <p:sldId id="767" r:id="rId18"/>
    <p:sldId id="750" r:id="rId19"/>
    <p:sldId id="699" r:id="rId20"/>
    <p:sldId id="700" r:id="rId21"/>
    <p:sldId id="701" r:id="rId22"/>
    <p:sldId id="702" r:id="rId23"/>
    <p:sldId id="703" r:id="rId24"/>
    <p:sldId id="727" r:id="rId25"/>
    <p:sldId id="704" r:id="rId26"/>
    <p:sldId id="705" r:id="rId27"/>
    <p:sldId id="707" r:id="rId28"/>
    <p:sldId id="719" r:id="rId29"/>
    <p:sldId id="721" r:id="rId30"/>
    <p:sldId id="761" r:id="rId31"/>
    <p:sldId id="726" r:id="rId32"/>
    <p:sldId id="760" r:id="rId33"/>
    <p:sldId id="694" r:id="rId34"/>
    <p:sldId id="695" r:id="rId35"/>
    <p:sldId id="751"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484" autoAdjust="0"/>
  </p:normalViewPr>
  <p:slideViewPr>
    <p:cSldViewPr>
      <p:cViewPr varScale="1">
        <p:scale>
          <a:sx n="123" d="100"/>
          <a:sy n="123" d="100"/>
        </p:scale>
        <p:origin x="1170" y="96"/>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802.11-17/0883r1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843-00-00ba-meeting-minutes-may-2017.docx"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0843-00-00ba-meeting-minutes-may-2017.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2017-06-06</a:t>
            </a:r>
            <a:endParaRPr lang="en-GB" sz="2000" b="0" kern="0" dirty="0"/>
          </a:p>
        </p:txBody>
      </p:sp>
      <p:graphicFrame>
        <p:nvGraphicFramePr>
          <p:cNvPr id="4103" name="Object 3"/>
          <p:cNvGraphicFramePr>
            <a:graphicFrameLocks noChangeAspect="1"/>
          </p:cNvGraphicFramePr>
          <p:nvPr/>
        </p:nvGraphicFramePr>
        <p:xfrm>
          <a:off x="781050" y="3057525"/>
          <a:ext cx="7505700" cy="2733675"/>
        </p:xfrm>
        <a:graphic>
          <a:graphicData uri="http://schemas.openxmlformats.org/presentationml/2006/ole">
            <mc:AlternateContent xmlns:mc="http://schemas.openxmlformats.org/markup-compatibility/2006">
              <mc:Choice xmlns:v="urn:schemas-microsoft-com:vml" Requires="v">
                <p:oleObj spid="_x0000_s4113" name="Document" r:id="rId4" imgW="8248712" imgH="3013376" progId="Word.Document.8">
                  <p:embed/>
                </p:oleObj>
              </mc:Choice>
              <mc:Fallback>
                <p:oleObj name="Document" r:id="rId4" imgW="8248712" imgH="301337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 y="3057525"/>
                        <a:ext cx="7505700" cy="27336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381000" y="1720840"/>
            <a:ext cx="8382000" cy="1877437"/>
          </a:xfrm>
          <a:prstGeom prst="rect">
            <a:avLst/>
          </a:prstGeom>
        </p:spPr>
        <p:txBody>
          <a:bodyPr>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latin typeface="+mn-lt"/>
                <a:ea typeface="Times New Roman" panose="02020603050405020304" pitchFamily="18" charset="0"/>
                <a:cs typeface="Times New Roman" panose="02020603050405020304" pitchFamily="18" charset="0"/>
              </a:rPr>
              <a:t>TBD</a:t>
            </a:r>
            <a:endParaRPr lang="en-US" sz="16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smtClean="0">
                <a:latin typeface="+mn-lt"/>
                <a:ea typeface="Times New Roman" panose="02020603050405020304" pitchFamily="18" charset="0"/>
                <a:cs typeface="Times New Roman" panose="02020603050405020304" pitchFamily="18" charset="0"/>
              </a:rPr>
              <a:t>TBD</a:t>
            </a: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696913" y="2113255"/>
            <a:ext cx="7761287" cy="1815882"/>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685799" y="1570623"/>
            <a:ext cx="7772401" cy="2123658"/>
          </a:xfrm>
          <a:prstGeom prst="rect">
            <a:avLst/>
          </a:prstGeom>
        </p:spPr>
        <p:txBody>
          <a:bodyPr>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lgn="r">
              <a:spcBef>
                <a:spcPts val="0"/>
              </a:spcBef>
              <a:spcAft>
                <a:spcPts val="0"/>
              </a:spcAft>
              <a:buFont typeface="+mj-lt"/>
              <a:buAutoNum type="arabicPeriod"/>
              <a:defRPr/>
            </a:pPr>
            <a:r>
              <a:rPr lang="en-US" sz="1600" dirty="0" smtClean="0">
                <a:solidFill>
                  <a:srgbClr val="00B050"/>
                </a:solidFill>
                <a:latin typeface="+mj-lt"/>
                <a:ea typeface="Times New Roman" panose="02020603050405020304" pitchFamily="18" charset="0"/>
                <a:cs typeface="Times New Roman" panose="02020603050405020304" pitchFamily="18" charset="0"/>
              </a:rPr>
              <a:t>TBD</a:t>
            </a:r>
            <a:endParaRPr lang="en-US" sz="1600" dirty="0">
              <a:solidFill>
                <a:srgbClr val="00B050"/>
              </a:solidFill>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r>
              <a:rPr lang="en-US" sz="1600" dirty="0">
                <a:solidFill>
                  <a:srgbClr val="FFC000"/>
                </a:solidFill>
                <a:latin typeface="+mj-lt"/>
                <a:ea typeface="Times New Roman" panose="02020603050405020304" pitchFamily="18" charset="0"/>
                <a:cs typeface="Times New Roman" panose="02020603050405020304" pitchFamily="18" charset="0"/>
              </a:rPr>
              <a:t>SP: 11-17-0382/r0, WUR Reference Signal, Woojin Ahn (</a:t>
            </a:r>
            <a:r>
              <a:rPr lang="en-US" sz="1600" dirty="0" err="1">
                <a:solidFill>
                  <a:srgbClr val="FFC000"/>
                </a:solidFill>
                <a:latin typeface="+mj-lt"/>
                <a:ea typeface="Times New Roman" panose="02020603050405020304" pitchFamily="18" charset="0"/>
                <a:cs typeface="Times New Roman" panose="02020603050405020304" pitchFamily="18" charset="0"/>
              </a:rPr>
              <a:t>Wilus</a:t>
            </a:r>
            <a:r>
              <a:rPr lang="en-US" sz="1600" dirty="0">
                <a:solidFill>
                  <a:srgbClr val="FFC000"/>
                </a:solidFill>
                <a:latin typeface="+mj-lt"/>
                <a:ea typeface="Times New Roman" panose="02020603050405020304" pitchFamily="18" charset="0"/>
                <a:cs typeface="Times New Roman" panose="02020603050405020304" pitchFamily="18" charset="0"/>
              </a:rPr>
              <a:t>)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TBD</a:t>
            </a: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062103"/>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ea typeface="Times New Roman" panose="02020603050405020304" pitchFamily="18" charset="0"/>
                <a:cs typeface="Times New Roman" panose="02020603050405020304" pitchFamily="18" charset="0"/>
              </a:rPr>
              <a:t>TBD</a:t>
            </a:r>
            <a:endParaRPr lang="en-US" sz="1600" dirty="0">
              <a:ea typeface="Malgun Gothic" panose="020B0503020000020004" pitchFamily="34" charset="-127"/>
              <a:cs typeface="Times New Roman" panose="02020603050405020304" pitchFamily="18" charset="0"/>
            </a:endParaRP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11-17-0630-00-00ba-SFD-Proposal-on-Retransmission,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554545"/>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11-17/0660, WUR Security Proposal, Yunbo Han, Huawei</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11-17/0411r0 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11-17/657, AP re-discovery in WUR, </a:t>
            </a:r>
            <a:r>
              <a:rPr lang="en-US" sz="1600" dirty="0" err="1">
                <a:latin typeface="+mj-lt"/>
                <a:ea typeface="Times New Roman" panose="02020603050405020304" pitchFamily="18" charset="0"/>
                <a:cs typeface="Times New Roman" panose="02020603050405020304" pitchFamily="18" charset="0"/>
              </a:rPr>
              <a:t>Jeongki</a:t>
            </a:r>
            <a:r>
              <a:rPr lang="en-US" sz="1600" dirty="0">
                <a:latin typeface="+mj-lt"/>
                <a:ea typeface="Times New Roman" panose="02020603050405020304" pitchFamily="18" charset="0"/>
                <a:cs typeface="Times New Roman" panose="02020603050405020304" pitchFamily="18" charset="0"/>
              </a:rPr>
              <a:t> Kim, LG Electronics</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11-17/440,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a:latin typeface="+mj-lt"/>
                <a:ea typeface="Times New Roman" panose="02020603050405020304" pitchFamily="18" charset="0"/>
                <a:cs typeface="Times New Roman" panose="02020603050405020304" pitchFamily="18" charset="0"/>
              </a:rPr>
              <a:t>)</a:t>
            </a: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15</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endParaRPr lang="en-US" altLang="en-US" sz="1600" dirty="0" smtClean="0"/>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a:t>March 2017</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17</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(TBD)</a:t>
            </a:r>
          </a:p>
          <a:p>
            <a:pPr lvl="1"/>
            <a:r>
              <a:rPr lang="en-US" altLang="en-US" sz="1300" dirty="0" smtClean="0"/>
              <a:t>TGba Spec Framework Document review and approval</a:t>
            </a:r>
          </a:p>
          <a:p>
            <a:pPr lvl="1"/>
            <a:r>
              <a:rPr lang="en-US" altLang="en-US" sz="1300" dirty="0"/>
              <a:t>TGba 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19</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 Corporation)</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 (33 out of 43 submissions)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[TBD]</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aa-</a:t>
            </a:r>
            <a:r>
              <a:rPr lang="en-US" altLang="en-US" dirty="0" err="1" smtClean="0"/>
              <a:t>zz</a:t>
            </a:r>
            <a:r>
              <a:rPr lang="en-US" altLang="en-US" dirty="0" smtClean="0"/>
              <a:t>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Received ?? submissions</a:t>
            </a:r>
          </a:p>
          <a:p>
            <a:pPr>
              <a:defRPr/>
            </a:pPr>
            <a:r>
              <a:rPr lang="en-US" sz="2000" dirty="0" smtClean="0"/>
              <a:t>Grouped based on topics</a:t>
            </a:r>
          </a:p>
          <a:p>
            <a:pPr>
              <a:defRPr/>
            </a:pPr>
            <a:r>
              <a:rPr lang="en-US" sz="20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63243</TotalTime>
  <Words>2123</Words>
  <Application>Microsoft Office PowerPoint</Application>
  <PresentationFormat>On-screen Show (4:3)</PresentationFormat>
  <Paragraphs>520</Paragraphs>
  <Slides>37</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Malgun Gothic</vt:lpstr>
      <vt:lpstr>Monotype Sorts</vt:lpstr>
      <vt:lpstr>MS Gothic</vt:lpstr>
      <vt:lpstr>MS PGothic</vt:lpstr>
      <vt:lpstr>Neo Sans Intel</vt:lpstr>
      <vt:lpstr>Arial</vt:lpstr>
      <vt:lpstr>Times New Roman</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Park, Minyoung</cp:lastModifiedBy>
  <cp:revision>3670</cp:revision>
  <cp:lastPrinted>2014-11-04T15:04:57Z</cp:lastPrinted>
  <dcterms:created xsi:type="dcterms:W3CDTF">2007-04-17T18:10:23Z</dcterms:created>
  <dcterms:modified xsi:type="dcterms:W3CDTF">2017-06-19T22:08:14Z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