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68" r:id="rId4"/>
    <p:sldId id="265" r:id="rId5"/>
    <p:sldId id="266" r:id="rId6"/>
    <p:sldId id="267" r:id="rId7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>
      <p:cViewPr varScale="1">
        <p:scale>
          <a:sx n="82" d="100"/>
          <a:sy n="82" d="100"/>
        </p:scale>
        <p:origin x="792" y="9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9/13/2017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Sep.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Jonathan Segev, Intel corporation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Jonathan Segev, Intel corporation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Sep. 2017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Sep.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Jonathan Segev, Intel corporation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Sep. 2017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Jonathan Segev, Intel corporation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Sep. 2017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Jonathan Segev, Intel corporation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Sep. 2017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Jonathan Segev, Intel corporation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Sep. 2017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Jonathan Segev, Intel corporation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Sep.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Jonathan Segev, Intel corporation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Sep.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Jonathan Segev, Intel corporation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Sep. 2017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Jonathan Segev, Intel corporation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802.11-17/863r0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Sep. 2017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Jonathan Segev, Intel corporation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 err="1"/>
              <a:t>TGaz</a:t>
            </a:r>
            <a:r>
              <a:rPr lang="en-US" altLang="en-US" dirty="0"/>
              <a:t> Next Generation Positioning </a:t>
            </a:r>
            <a:br>
              <a:rPr lang="en-US" altLang="en-US" dirty="0"/>
            </a:br>
            <a:r>
              <a:rPr lang="en-US" altLang="en-US" dirty="0" smtClean="0"/>
              <a:t>Sep. Closing </a:t>
            </a:r>
            <a:r>
              <a:rPr lang="en-US" altLang="en-US" dirty="0"/>
              <a:t>Report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807989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2017-09-14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23561444"/>
              </p:ext>
            </p:extLst>
          </p:nvPr>
        </p:nvGraphicFramePr>
        <p:xfrm>
          <a:off x="177800" y="3022600"/>
          <a:ext cx="8788400" cy="2692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2" name="Document" r:id="rId4" imgW="8235535" imgH="2532181" progId="Word.Document.8">
                  <p:embed/>
                </p:oleObj>
              </mc:Choice>
              <mc:Fallback>
                <p:oleObj name="Document" r:id="rId4" imgW="8235535" imgH="2532181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7800" y="3022600"/>
                        <a:ext cx="8788400" cy="269240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615952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 smtClean="0">
                <a:solidFill>
                  <a:srgbClr val="000000"/>
                </a:solidFill>
              </a:rPr>
              <a:t>Authors:</a:t>
            </a:r>
            <a:endParaRPr lang="en-GB" sz="20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smtClean="0"/>
              <a:t>Sep.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Jonathan Segev, Intel corporation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 marL="0" algn="just">
              <a:buFontTx/>
              <a:buNone/>
            </a:pPr>
            <a:r>
              <a:rPr lang="en-US" dirty="0"/>
              <a:t>This document is the </a:t>
            </a:r>
            <a:r>
              <a:rPr lang="en-US" dirty="0" err="1"/>
              <a:t>TGaz</a:t>
            </a:r>
            <a:r>
              <a:rPr lang="en-US" dirty="0"/>
              <a:t> Next Generation Positioning closing report for the </a:t>
            </a:r>
            <a:r>
              <a:rPr lang="en-US" dirty="0" smtClean="0"/>
              <a:t>Waikoloa meeting</a:t>
            </a:r>
            <a:r>
              <a:rPr lang="en-US" dirty="0"/>
              <a:t>, </a:t>
            </a:r>
            <a:r>
              <a:rPr lang="en-US" dirty="0" smtClean="0"/>
              <a:t>Sep. 2017</a:t>
            </a:r>
            <a:r>
              <a:rPr lang="en-US" dirty="0"/>
              <a:t>.</a:t>
            </a:r>
          </a:p>
          <a:p>
            <a:pPr marL="0" algn="just">
              <a:buFontTx/>
              <a:buNone/>
            </a:pP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TG Status And Work Completed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28800"/>
            <a:ext cx="7770813" cy="44656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Group met for 5 time slots during this week.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FRD (Functional Requirement Document</a:t>
            </a:r>
            <a:r>
              <a:rPr lang="en-US" b="0" dirty="0" smtClean="0"/>
              <a:t>):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 smtClean="0"/>
              <a:t>Reviewed </a:t>
            </a:r>
            <a:r>
              <a:rPr lang="en-US" b="0" dirty="0"/>
              <a:t>remaining outstanding FRD </a:t>
            </a:r>
            <a:r>
              <a:rPr lang="en-US" b="0" dirty="0" smtClean="0"/>
              <a:t>comments</a:t>
            </a:r>
            <a:r>
              <a:rPr lang="en-US" b="0" dirty="0"/>
              <a:t>, and </a:t>
            </a:r>
            <a:r>
              <a:rPr lang="en-US" b="0" dirty="0" smtClean="0"/>
              <a:t>approved resolution.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Approved and </a:t>
            </a:r>
            <a:r>
              <a:rPr lang="en-US" b="0" dirty="0" smtClean="0"/>
              <a:t>freeze FRD.</a:t>
            </a:r>
            <a:endParaRPr lang="en-US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SFD (Spec Framework Document):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Approved 21 new SFD </a:t>
            </a:r>
            <a:r>
              <a:rPr lang="en-US" b="0" dirty="0" smtClean="0"/>
              <a:t>requirements with most focus on MU (Multi User) and SU (Single User) ranging.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Group approved going to amendment text past the Sep. for sections which are of sufficient maturity in SFD.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Jonathan Segev, Intel corporation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Sep.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70991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TG Status And Work Completed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28800"/>
            <a:ext cx="7770813" cy="44656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PAR Changes: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 smtClean="0"/>
              <a:t>TG considered increased scope and approved PAR and CSD changes to include security related operation. PAR changes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In total 18 submissions reviewed.</a:t>
            </a: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Jonathan Segev, Intel corporation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Sep.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983123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 For Nov. Meeting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Continue SFD development.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Review and address PAR and CSD comments from other WGs and possibly from EC members.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Consider technical proposals.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And consider proposed Amendment text draft.</a:t>
            </a: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Jonathan Segev, Intel corporation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Sep.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215098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Teleconference Schedule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Monday Oct. 25</a:t>
            </a:r>
            <a:r>
              <a:rPr lang="en-US" baseline="30000" dirty="0" smtClean="0"/>
              <a:t>th</a:t>
            </a:r>
            <a:r>
              <a:rPr lang="en-US" dirty="0" smtClean="0"/>
              <a:t> (Wed.) 11:00AM ET, 1hr.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Jonathan Segev, Intel corporation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Sep.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105489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993</TotalTime>
  <Words>281</Words>
  <Application>Microsoft Office PowerPoint</Application>
  <PresentationFormat>On-screen Show (4:3)</PresentationFormat>
  <Paragraphs>50</Paragraphs>
  <Slides>6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 Unicode MS</vt:lpstr>
      <vt:lpstr>MS Gothic</vt:lpstr>
      <vt:lpstr>Arial</vt:lpstr>
      <vt:lpstr>Times New Roman</vt:lpstr>
      <vt:lpstr>Office Theme</vt:lpstr>
      <vt:lpstr>Microsoft Word 97 - 2003 Document</vt:lpstr>
      <vt:lpstr>TGaz Next Generation Positioning  Sep. Closing Report</vt:lpstr>
      <vt:lpstr>Abstract</vt:lpstr>
      <vt:lpstr>TG Status And Work Completed</vt:lpstr>
      <vt:lpstr>TG Status And Work Completed</vt:lpstr>
      <vt:lpstr>Goals For Nov. Meeting</vt:lpstr>
      <vt:lpstr>Teleconference Schedule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Adrian Stephens 6</dc:creator>
  <cp:lastModifiedBy>Segev, Jonathan</cp:lastModifiedBy>
  <cp:revision>14</cp:revision>
  <cp:lastPrinted>1601-01-01T00:00:00Z</cp:lastPrinted>
  <dcterms:created xsi:type="dcterms:W3CDTF">2014-04-14T10:59:07Z</dcterms:created>
  <dcterms:modified xsi:type="dcterms:W3CDTF">2017-09-14T20:16:56Z</dcterms:modified>
</cp:coreProperties>
</file>