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9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802.11-17/0830r1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2" Type="http://schemas.openxmlformats.org/officeDocument/2006/relationships/hyperlink" Target="https://mentor.ieee.org/802.11/dcn/17/11-17-0378-01-AANI-reply-ls-to-reply-ls-from-3gpp-ran2-on-estimated-throughput-11-17-315r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550-02-AANI-aani-sc-agenda-may-2017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2017-05-11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May 2017 Meeting in Daejeon, Korea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May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 the reply LS (</a:t>
            </a:r>
            <a:r>
              <a:rPr lang="en-US" altLang="en-US" dirty="0">
                <a:hlinkClick r:id="rId2"/>
              </a:rPr>
              <a:t>11-17/0378r1</a:t>
            </a:r>
            <a:r>
              <a:rPr lang="en-US" altLang="en-US" dirty="0"/>
              <a:t>) Reply to 3GPP RAN WG 2 on Estimated Throughput reply LS 11-17/0315r0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Complete the LS 3GPP SA (</a:t>
            </a:r>
            <a:r>
              <a:rPr lang="en-US" altLang="en-US" sz="2000" dirty="0">
                <a:hlinkClick r:id="rId3"/>
              </a:rPr>
              <a:t>11-16/1574</a:t>
            </a:r>
            <a:r>
              <a:rPr lang="en-US" altLang="en-US" sz="2000" dirty="0"/>
              <a:t>) on suggested technical areas of engagement and requesting guidance on SA planning/timing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11-17/0550r2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b="0" dirty="0"/>
              <a:t> </a:t>
            </a: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</a:t>
            </a:r>
            <a:r>
              <a:rPr lang="en-US" altLang="en-US" dirty="0">
                <a:hlinkClick r:id="rId2"/>
              </a:rPr>
              <a:t>11-17/0378r1</a:t>
            </a:r>
            <a:r>
              <a:rPr lang="en-US" altLang="en-US" dirty="0"/>
              <a:t> Reply to 3GPP RAN WG 2 on Estimated Throughput reply LS 11-17/0315r0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Agreed to be sent during mid-week plenary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en-US" dirty="0"/>
              <a:t>Discussed with 802.11 TGmd how to progress this work.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Completed the LS 3GPP SA (</a:t>
            </a:r>
            <a:r>
              <a:rPr lang="en-US" altLang="en-US" dirty="0">
                <a:hlinkClick r:id="rId3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None</a:t>
            </a:r>
            <a:endParaRPr lang="en-US" sz="2400" dirty="0"/>
          </a:p>
          <a:p>
            <a:r>
              <a:rPr lang="en-US" altLang="en-US" kern="0" dirty="0"/>
              <a:t>9-14 July 2017 F2F, Berlin, Germany: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dirty="0"/>
              <a:t>Review contributions on current SA/802.11 interworking: 2G/3G/4G</a:t>
            </a:r>
          </a:p>
          <a:p>
            <a:pPr lvl="2"/>
            <a:r>
              <a:rPr lang="en-US" altLang="en-US" sz="1800" dirty="0"/>
              <a:t>Discuss any other contributions (5G/nextGen topics)</a:t>
            </a:r>
          </a:p>
          <a:p>
            <a:pPr lvl="2"/>
            <a:r>
              <a:rPr lang="en-US" altLang="en-US" sz="1800" dirty="0"/>
              <a:t>Discuss and address and LSs received</a:t>
            </a:r>
          </a:p>
          <a:p>
            <a:pPr lvl="2"/>
            <a:r>
              <a:rPr lang="en-US" altLang="en-US" sz="1800" dirty="0"/>
              <a:t>Review: </a:t>
            </a:r>
            <a:r>
              <a:rPr lang="en-US" sz="1800" dirty="0"/>
              <a:t>IEEE 802 network enhancements for the next decade Industry Connections activity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1903</TotalTime>
  <Words>246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May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Closing Report May 2017</dc:title>
  <dc:creator>Levy, Joseph S</dc:creator>
  <cp:lastModifiedBy>Levy, Joseph</cp:lastModifiedBy>
  <cp:revision>43</cp:revision>
  <cp:lastPrinted>1601-01-01T00:00:00Z</cp:lastPrinted>
  <dcterms:created xsi:type="dcterms:W3CDTF">2016-08-30T19:34:50Z</dcterms:created>
  <dcterms:modified xsi:type="dcterms:W3CDTF">2017-05-11T11:12:09Z</dcterms:modified>
</cp:coreProperties>
</file>