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9" r:id="rId2"/>
    <p:sldId id="278" r:id="rId3"/>
    <p:sldId id="632" r:id="rId4"/>
    <p:sldId id="633" r:id="rId5"/>
    <p:sldId id="634" r:id="rId6"/>
    <p:sldId id="516" r:id="rId7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4">
          <p15:clr>
            <a:srgbClr val="A4A3A4"/>
          </p15:clr>
        </p15:guide>
        <p15:guide id="2" pos="28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006600"/>
    <a:srgbClr val="008000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45" autoAdjust="0"/>
    <p:restoredTop sz="97436" autoAdjust="0"/>
  </p:normalViewPr>
  <p:slideViewPr>
    <p:cSldViewPr>
      <p:cViewPr>
        <p:scale>
          <a:sx n="60" d="100"/>
          <a:sy n="60" d="100"/>
        </p:scale>
        <p:origin x="1752" y="176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-266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>
      <p:cViewPr>
        <p:scale>
          <a:sx n="100" d="100"/>
          <a:sy n="100" d="100"/>
        </p:scale>
        <p:origin x="-3552" y="-72"/>
      </p:cViewPr>
      <p:guideLst>
        <p:guide orient="horz" pos="2164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29263" y="177800"/>
            <a:ext cx="6413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doc.: IEEE 802.11-17/0822r0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7800"/>
            <a:ext cx="827087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7213" y="8997950"/>
            <a:ext cx="512762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346A1385-B4BE-44D6-BE17-C818A5EF93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6326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/>
              <a:t>Submission</a:t>
            </a:r>
          </a:p>
        </p:txBody>
      </p:sp>
      <p:sp>
        <p:nvSpPr>
          <p:cNvPr id="56328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7878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doc.: IEEE 802.11-17/0822r0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4425" y="703263"/>
            <a:ext cx="4630738" cy="34734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9550" y="9001125"/>
            <a:ext cx="923925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BF0D095-F52D-480A-94DF-9FA296D2C0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/>
              <a:t>Submission</a:t>
            </a:r>
          </a:p>
        </p:txBody>
      </p:sp>
      <p:sp>
        <p:nvSpPr>
          <p:cNvPr id="28681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82" name="Line 10"/>
          <p:cNvSpPr>
            <a:spLocks noChangeShapeType="1"/>
          </p:cNvSpPr>
          <p:nvPr/>
        </p:nvSpPr>
        <p:spPr bwMode="auto">
          <a:xfrm>
            <a:off x="641350" y="296863"/>
            <a:ext cx="5575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5904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802.11-17/0822r0</a:t>
            </a:r>
            <a:endParaRPr lang="en-US" sz="140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May 2017</a:t>
            </a:r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D46EC899-E8EF-4388-8D00-29F049B3F004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594198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802.11-17/0822r0</a:t>
            </a:r>
            <a:endParaRPr lang="en-US" sz="140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May 2017</a:t>
            </a:r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D46985A7-CD46-43FB-959E-263D01CC9381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250" rIns="95250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5748548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802.11-16/1262r0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3818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802.11-16/1262r0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5748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802.11-16/1262r0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5467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802.11-17/0822r0</a:t>
            </a:r>
            <a:endParaRPr lang="en-US" sz="1400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May 2017</a:t>
            </a:r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52DBA12B-7CE2-47B2-8A3A-C8330940ACFD}" type="slidenum">
              <a:rPr lang="en-US" smtClean="0"/>
              <a:pPr>
                <a:defRPr/>
              </a:pPr>
              <a:t>6</a:t>
            </a:fld>
            <a:endParaRPr lang="en-US" smtClean="0"/>
          </a:p>
        </p:txBody>
      </p:sp>
      <p:sp>
        <p:nvSpPr>
          <p:cNvPr id="553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270615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0638B68-59E2-4ECC-A395-4D8BA92A6B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545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B95F2FA-1F7D-4511-B8D3-BE850E72BE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806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20C94DB-DACE-4790-8683-FC67F9BD1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915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4FC9212-A276-4579-8D5E-ABD8504D37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502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431AEC5-025C-49AC-9B4A-23C1DEB7E7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41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E93BDA3-DD93-4E4E-8EDC-3FA158570F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992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BB03CFB-44AD-4816-B58F-A54E0F5542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508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4482A58-199F-4918-8432-04940375E7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226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F6BBDC2-33C3-48A1-AB5D-AA2D3A91F3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338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988C900-7051-48E6-8DAA-3BB132A94C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676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B6FA4E4-6431-4A7A-AEBA-9670F0642C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871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4963"/>
            <a:ext cx="18938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DC664FA7-9591-4AF1-947F-CBEC61367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lvl="4" algn="r">
              <a:defRPr/>
            </a:pPr>
            <a:r>
              <a:rPr lang="en-US" altLang="en-US" sz="1800" b="1" dirty="0" smtClean="0"/>
              <a:t>doc.: IEEE </a:t>
            </a:r>
            <a:r>
              <a:rPr lang="en-US" altLang="en-US" sz="1800" b="1" dirty="0" smtClean="0"/>
              <a:t>802.11-17/0822r0</a:t>
            </a:r>
            <a:endParaRPr lang="en-US" altLang="en-US" sz="1800" b="1" dirty="0" smtClean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4794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/>
              <a:t>Agenda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etf.org/proceedings/98/slides/slides-98-intarea-80211-multicast-testbed-and-results-00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17/11-17-0559-04-000m-may-2017-tgmd-agenda.pptx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0004-03-0000-revision-par-proposal-tgmd.doc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tandards.ieee.org/about/sba/index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May 2017</a:t>
            </a: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77FB121F-92AD-4A94-B9B7-431A9F07F0F0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924800" cy="1066800"/>
          </a:xfrm>
        </p:spPr>
        <p:txBody>
          <a:bodyPr/>
          <a:lstStyle/>
          <a:p>
            <a:r>
              <a:rPr lang="en-US" altLang="en-US" dirty="0" err="1" smtClean="0"/>
              <a:t>TGmd</a:t>
            </a:r>
            <a:r>
              <a:rPr lang="en-US" altLang="en-US" dirty="0" smtClean="0"/>
              <a:t> </a:t>
            </a:r>
            <a:r>
              <a:rPr lang="en-US" altLang="en-US" dirty="0" smtClean="0"/>
              <a:t>May 2017 </a:t>
            </a:r>
            <a:r>
              <a:rPr lang="en-US" altLang="en-US" dirty="0" smtClean="0"/>
              <a:t>Closing Report</a:t>
            </a:r>
            <a:endParaRPr lang="en-US" altLang="en-US" dirty="0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Date:</a:t>
            </a:r>
            <a:r>
              <a:rPr lang="en-US" altLang="en-US" sz="2000" b="0" dirty="0" smtClean="0"/>
              <a:t> 2017-05-10</a:t>
            </a:r>
          </a:p>
        </p:txBody>
      </p:sp>
      <p:graphicFrame>
        <p:nvGraphicFramePr>
          <p:cNvPr id="205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026159"/>
              </p:ext>
            </p:extLst>
          </p:nvPr>
        </p:nvGraphicFramePr>
        <p:xfrm>
          <a:off x="520700" y="2274888"/>
          <a:ext cx="8102600" cy="2498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5" name="Document" r:id="rId4" imgW="8254447" imgH="2544858" progId="Word.Document.8">
                  <p:embed/>
                </p:oleObj>
              </mc:Choice>
              <mc:Fallback>
                <p:oleObj name="Document" r:id="rId4" imgW="8254447" imgH="2544858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700" y="2274888"/>
                        <a:ext cx="8102600" cy="2498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May 2017</a:t>
            </a:r>
            <a:endParaRPr lang="en-US" sz="1800" smtClean="0"/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56D6E298-42C4-4845-8665-E35DE2769254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Abstract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	This presentation contains the IEEE 802.11 </a:t>
            </a:r>
            <a:r>
              <a:rPr lang="en-US" altLang="en-US" dirty="0" err="1" smtClean="0"/>
              <a:t>TGmd</a:t>
            </a:r>
            <a:r>
              <a:rPr lang="en-US" altLang="en-US" dirty="0" smtClean="0"/>
              <a:t> </a:t>
            </a:r>
            <a:r>
              <a:rPr lang="en-US" altLang="en-US" dirty="0" smtClean="0"/>
              <a:t>closing report </a:t>
            </a:r>
            <a:r>
              <a:rPr lang="en-US" altLang="en-US" dirty="0" smtClean="0"/>
              <a:t>for the May 2017 session.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smtClean="0"/>
              <a:t>Work completed this week - 1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382000" cy="4724400"/>
          </a:xfrm>
        </p:spPr>
        <p:txBody>
          <a:bodyPr/>
          <a:lstStyle/>
          <a:p>
            <a:pPr>
              <a:defRPr/>
            </a:pPr>
            <a:r>
              <a:rPr lang="en-US" altLang="ja-JP" dirty="0" smtClean="0"/>
              <a:t>Approved Comment collection on P802.11REVmd D0.1</a:t>
            </a:r>
          </a:p>
          <a:p>
            <a:pPr lvl="1">
              <a:defRPr/>
            </a:pPr>
            <a:r>
              <a:rPr lang="en-US" altLang="ja-JP" dirty="0" smtClean="0"/>
              <a:t>D0.1 includes 802.11ai roll-in</a:t>
            </a:r>
          </a:p>
          <a:p>
            <a:pPr lvl="1">
              <a:defRPr/>
            </a:pPr>
            <a:r>
              <a:rPr lang="en-US" altLang="ja-JP" dirty="0" smtClean="0"/>
              <a:t>Open now, closes 2017-06-14</a:t>
            </a:r>
            <a:endParaRPr lang="en-US" altLang="ja-JP" dirty="0" smtClean="0"/>
          </a:p>
          <a:p>
            <a:r>
              <a:rPr lang="en-US" dirty="0" smtClean="0"/>
              <a:t>Approved Call for contributions </a:t>
            </a:r>
            <a:r>
              <a:rPr lang="en-US" altLang="en-US" dirty="0" smtClean="0"/>
              <a:t>response to 3GPP Liaison 11-17-0315 </a:t>
            </a:r>
          </a:p>
          <a:p>
            <a:pPr lvl="1"/>
            <a:r>
              <a:rPr lang="en-US" dirty="0" smtClean="0"/>
              <a:t>Call will be open through November 2017</a:t>
            </a:r>
          </a:p>
          <a:p>
            <a:pPr lvl="1"/>
            <a:r>
              <a:rPr lang="en-US" altLang="en-US" dirty="0" smtClean="0"/>
              <a:t>Approved </a:t>
            </a:r>
            <a:r>
              <a:rPr lang="en-US" altLang="en-US" dirty="0"/>
              <a:t>contribution criteria in 11-17-806r1</a:t>
            </a:r>
            <a:endParaRPr lang="en-US" dirty="0" smtClean="0"/>
          </a:p>
          <a:p>
            <a:r>
              <a:rPr lang="en-US" dirty="0" smtClean="0"/>
              <a:t>Heard presentations</a:t>
            </a:r>
          </a:p>
          <a:p>
            <a:r>
              <a:rPr lang="en-US" dirty="0" smtClean="0"/>
              <a:t>Began schedule discussion</a:t>
            </a:r>
          </a:p>
          <a:p>
            <a:pPr lvl="1"/>
            <a:r>
              <a:rPr lang="en-US" dirty="0" smtClean="0"/>
              <a:t>One option: </a:t>
            </a:r>
            <a:r>
              <a:rPr lang="en-US" dirty="0" smtClean="0"/>
              <a:t> include 11ai, 11ah, 11ak, 11aq, 11aj (not 11ax, 11ay…)</a:t>
            </a:r>
          </a:p>
          <a:p>
            <a:pPr lvl="1"/>
            <a:r>
              <a:rPr lang="en-US" dirty="0" smtClean="0"/>
              <a:t>Currently an 18 month window between 11aj and 11ax completion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F280238-5E03-4A90-BACD-D800220B267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76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/>
              <a:t>Work </a:t>
            </a:r>
            <a:r>
              <a:rPr lang="en-US" dirty="0" smtClean="0"/>
              <a:t>completed </a:t>
            </a:r>
            <a:r>
              <a:rPr lang="en-US" dirty="0"/>
              <a:t>this </a:t>
            </a:r>
            <a:r>
              <a:rPr lang="en-US" dirty="0" smtClean="0"/>
              <a:t>week -2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572500" cy="4953000"/>
          </a:xfrm>
        </p:spPr>
        <p:txBody>
          <a:bodyPr/>
          <a:lstStyle/>
          <a:p>
            <a:r>
              <a:rPr lang="en-US" dirty="0"/>
              <a:t>Completed officer elections, appointments and confirmations</a:t>
            </a:r>
          </a:p>
          <a:p>
            <a:pPr lvl="1"/>
            <a:r>
              <a:rPr lang="en-US" dirty="0"/>
              <a:t>Chair: Dorothy Stanley </a:t>
            </a:r>
          </a:p>
          <a:p>
            <a:pPr lvl="1"/>
            <a:r>
              <a:rPr lang="en-US" dirty="0"/>
              <a:t>Vice Chair: Mark Hamilton, Michael </a:t>
            </a:r>
            <a:r>
              <a:rPr lang="en-US" dirty="0" err="1"/>
              <a:t>Montemurro</a:t>
            </a:r>
            <a:endParaRPr lang="en-US" dirty="0"/>
          </a:p>
          <a:p>
            <a:pPr lvl="1"/>
            <a:r>
              <a:rPr lang="en-US" dirty="0"/>
              <a:t>Secretary: Jon </a:t>
            </a:r>
            <a:r>
              <a:rPr lang="en-US" dirty="0" err="1"/>
              <a:t>Rosdahl</a:t>
            </a:r>
            <a:endParaRPr lang="en-US" dirty="0"/>
          </a:p>
          <a:p>
            <a:pPr lvl="1"/>
            <a:r>
              <a:rPr lang="en-US" dirty="0"/>
              <a:t>Editor: Emily Qi, Sub-editor: Edward Au</a:t>
            </a:r>
          </a:p>
          <a:p>
            <a:r>
              <a:rPr lang="en-US" altLang="en-US" dirty="0" smtClean="0"/>
              <a:t>Approved Conference </a:t>
            </a:r>
            <a:r>
              <a:rPr lang="en-US" altLang="en-US" dirty="0"/>
              <a:t>calls </a:t>
            </a:r>
          </a:p>
          <a:p>
            <a:pPr lvl="1"/>
            <a:r>
              <a:rPr lang="en-US" altLang="en-US" sz="1800" dirty="0"/>
              <a:t>Tuesday May 30</a:t>
            </a:r>
            <a:r>
              <a:rPr lang="en-US" altLang="en-US" sz="1800" baseline="30000" dirty="0"/>
              <a:t>th</a:t>
            </a:r>
            <a:r>
              <a:rPr lang="en-US" altLang="en-US" sz="1800" dirty="0"/>
              <a:t> 11am Eastern to hear presentations, including  </a:t>
            </a:r>
            <a:r>
              <a:rPr lang="en-GB" sz="1800" dirty="0">
                <a:hlinkClick r:id="rId3"/>
              </a:rPr>
              <a:t>https://www.ietf.org/proceedings/98/slides/slides-98-intarea-80211-multicast-testbed-and-results-00.pdf</a:t>
            </a:r>
            <a:r>
              <a:rPr lang="en-GB" sz="1800" dirty="0"/>
              <a:t> </a:t>
            </a:r>
          </a:p>
          <a:p>
            <a:pPr lvl="1"/>
            <a:r>
              <a:rPr lang="en-US" sz="1800" dirty="0"/>
              <a:t>Friday June 23, 30 10am Eastern 1 </a:t>
            </a:r>
            <a:r>
              <a:rPr lang="en-US" sz="1800" dirty="0" smtClean="0"/>
              <a:t>hour to begin processing comment collection comments</a:t>
            </a:r>
            <a:endParaRPr lang="en-GB" sz="1800" dirty="0"/>
          </a:p>
          <a:p>
            <a:r>
              <a:rPr lang="en-US" dirty="0" smtClean="0"/>
              <a:t>Agenda</a:t>
            </a:r>
            <a:r>
              <a:rPr lang="en-US" dirty="0" smtClean="0"/>
              <a:t>, includes motions</a:t>
            </a:r>
          </a:p>
          <a:p>
            <a:pPr lvl="1"/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mentor.ieee.org/802.11/dcn/17/11-17-0559-04-000m-may-2017-tgmd-agenda.pptx</a:t>
            </a:r>
            <a:r>
              <a:rPr lang="en-US" dirty="0" smtClean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F280238-5E03-4A90-BACD-D800220B267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9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smtClean="0"/>
              <a:t>Plans for May - July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572500" cy="4953000"/>
          </a:xfrm>
        </p:spPr>
        <p:txBody>
          <a:bodyPr/>
          <a:lstStyle/>
          <a:p>
            <a:r>
              <a:rPr lang="en-US" dirty="0" smtClean="0"/>
              <a:t>Issue call </a:t>
            </a:r>
            <a:r>
              <a:rPr lang="en-US" dirty="0"/>
              <a:t>for contributions </a:t>
            </a:r>
            <a:r>
              <a:rPr lang="en-US" dirty="0" smtClean="0"/>
              <a:t>in </a:t>
            </a:r>
            <a:r>
              <a:rPr lang="en-US" altLang="en-US" dirty="0" smtClean="0"/>
              <a:t>response </a:t>
            </a:r>
            <a:r>
              <a:rPr lang="en-US" altLang="en-US" dirty="0"/>
              <a:t>to 3GPP Liaison 11-17-0315 </a:t>
            </a:r>
          </a:p>
          <a:p>
            <a:r>
              <a:rPr lang="en-US" altLang="en-US" dirty="0" smtClean="0"/>
              <a:t>Complete comment collection</a:t>
            </a:r>
          </a:p>
          <a:p>
            <a:r>
              <a:rPr lang="en-US" altLang="en-US" dirty="0" smtClean="0"/>
              <a:t>Begin resolution of comments received in comment collection </a:t>
            </a:r>
          </a:p>
          <a:p>
            <a:pPr lvl="1"/>
            <a:r>
              <a:rPr lang="en-US" altLang="en-US" dirty="0" smtClean="0"/>
              <a:t>Teleconferences</a:t>
            </a:r>
          </a:p>
          <a:p>
            <a:r>
              <a:rPr lang="en-US" altLang="en-US" dirty="0" smtClean="0"/>
              <a:t>Begin </a:t>
            </a:r>
            <a:r>
              <a:rPr lang="en-US" altLang="en-US" dirty="0" err="1" smtClean="0"/>
              <a:t>TGah</a:t>
            </a:r>
            <a:r>
              <a:rPr lang="en-US" altLang="en-US" dirty="0" smtClean="0"/>
              <a:t> roll-in,  target completion prior to September 2017 meeting</a:t>
            </a:r>
          </a:p>
          <a:p>
            <a:pPr lvl="1"/>
            <a:endParaRPr lang="en-US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F280238-5E03-4A90-BACD-D800220B267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52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May 2017</a:t>
            </a:r>
            <a:endParaRPr lang="en-US" sz="1800" smtClean="0"/>
          </a:p>
        </p:txBody>
      </p:sp>
      <p:sp>
        <p:nvSpPr>
          <p:cNvPr id="1536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E58D16CA-04AA-4616-9A71-236CA8F67F1E}" type="slidenum">
              <a:rPr lang="en-US" smtClean="0"/>
              <a:pPr>
                <a:defRPr/>
              </a:pPr>
              <a:t>6</a:t>
            </a:fld>
            <a:endParaRPr lang="en-US" smtClean="0"/>
          </a:p>
        </p:txBody>
      </p:sp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References</a:t>
            </a:r>
          </a:p>
        </p:txBody>
      </p:sp>
      <p:sp>
        <p:nvSpPr>
          <p:cNvPr id="276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229600" cy="5334000"/>
          </a:xfrm>
        </p:spPr>
        <p:txBody>
          <a:bodyPr/>
          <a:lstStyle/>
          <a:p>
            <a:r>
              <a:rPr lang="en-US" altLang="en-US" sz="2000" dirty="0">
                <a:hlinkClick r:id="rId3"/>
              </a:rPr>
              <a:t>https://</a:t>
            </a:r>
            <a:r>
              <a:rPr lang="en-US" altLang="en-US" sz="2000" dirty="0" smtClean="0">
                <a:hlinkClick r:id="rId3"/>
              </a:rPr>
              <a:t>mentor.ieee.org/802.11/dcn/17/11-17-0004-03-0000-revision-par-proposal-tgmd.doc</a:t>
            </a:r>
            <a:r>
              <a:rPr lang="en-US" altLang="en-US" sz="2000" dirty="0" smtClean="0"/>
              <a:t> </a:t>
            </a:r>
          </a:p>
          <a:p>
            <a:r>
              <a:rPr lang="en-US" altLang="en-US" sz="2000" dirty="0"/>
              <a:t>Approved PARs: </a:t>
            </a:r>
            <a:r>
              <a:rPr lang="en-US" altLang="en-US" sz="2000" dirty="0">
                <a:hlinkClick r:id="rId4"/>
              </a:rPr>
              <a:t>https://</a:t>
            </a:r>
            <a:r>
              <a:rPr lang="en-US" altLang="en-US" sz="2000" dirty="0" smtClean="0">
                <a:hlinkClick r:id="rId4"/>
              </a:rPr>
              <a:t>standards.ieee.org/about/sba/index.html</a:t>
            </a:r>
            <a:r>
              <a:rPr lang="en-US" altLang="en-US" sz="20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Settings\dstanley\My Documents\2005Jan\802-11-Submission.pot</Template>
  <TotalTime>462497</TotalTime>
  <Words>340</Words>
  <Application>Microsoft Office PowerPoint</Application>
  <PresentationFormat>On-screen Show (4:3)</PresentationFormat>
  <Paragraphs>78</Paragraphs>
  <Slides>6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Times New Roman</vt:lpstr>
      <vt:lpstr>802-11-Submission</vt:lpstr>
      <vt:lpstr>Document</vt:lpstr>
      <vt:lpstr>TGmd May 2017 Closing Report</vt:lpstr>
      <vt:lpstr>Abstract</vt:lpstr>
      <vt:lpstr>Work completed this week - 1 </vt:lpstr>
      <vt:lpstr>Work completed this week -2 </vt:lpstr>
      <vt:lpstr>Plans for May - July </vt:lpstr>
      <vt:lpstr>References</vt:lpstr>
    </vt:vector>
  </TitlesOfParts>
  <Company>Hewlett Packard Enterprise (HPE)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TGm Closing Report</dc:title>
  <dc:creator>Dorothy Stanley</dc:creator>
  <cp:keywords>May 2017</cp:keywords>
  <cp:lastModifiedBy>Stanley, Dorothy</cp:lastModifiedBy>
  <cp:revision>2795</cp:revision>
  <cp:lastPrinted>1998-02-10T13:28:06Z</cp:lastPrinted>
  <dcterms:created xsi:type="dcterms:W3CDTF">2005-01-04T21:26:55Z</dcterms:created>
  <dcterms:modified xsi:type="dcterms:W3CDTF">2017-05-10T07:16:00Z</dcterms:modified>
</cp:coreProperties>
</file>